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8" r:id="rId2"/>
    <p:sldId id="277" r:id="rId3"/>
    <p:sldId id="272" r:id="rId4"/>
    <p:sldId id="278" r:id="rId5"/>
    <p:sldId id="269" r:id="rId6"/>
    <p:sldId id="271" r:id="rId7"/>
    <p:sldId id="260" r:id="rId8"/>
    <p:sldId id="263" r:id="rId9"/>
    <p:sldId id="273" r:id="rId10"/>
    <p:sldId id="274" r:id="rId11"/>
    <p:sldId id="275" r:id="rId12"/>
    <p:sldId id="276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4C24"/>
    <a:srgbClr val="FF3701"/>
    <a:srgbClr val="AA72D4"/>
    <a:srgbClr val="F9C3EB"/>
    <a:srgbClr val="F38DD8"/>
    <a:srgbClr val="EE44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>
        <p:scale>
          <a:sx n="75" d="100"/>
          <a:sy n="75" d="100"/>
        </p:scale>
        <p:origin x="1836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C6346D-EDE6-4A2B-91A9-922E1056F2A2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FD5C7-4383-4253-B150-86838D5796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9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1FD5C7-4383-4253-B150-86838D57963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545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1FD5C7-4383-4253-B150-86838D57963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109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87F31-6442-415A-80C3-413195700DF5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A206-B953-45A6-8AD1-5F236E0EBE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19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87F31-6442-415A-80C3-413195700DF5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A206-B953-45A6-8AD1-5F236E0EBE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222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87F31-6442-415A-80C3-413195700DF5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A206-B953-45A6-8AD1-5F236E0EBE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97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87F31-6442-415A-80C3-413195700DF5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A206-B953-45A6-8AD1-5F236E0EBE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171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87F31-6442-415A-80C3-413195700DF5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A206-B953-45A6-8AD1-5F236E0EBE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044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87F31-6442-415A-80C3-413195700DF5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A206-B953-45A6-8AD1-5F236E0EBE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45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87F31-6442-415A-80C3-413195700DF5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A206-B953-45A6-8AD1-5F236E0EBE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905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87F31-6442-415A-80C3-413195700DF5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A206-B953-45A6-8AD1-5F236E0EBE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906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87F31-6442-415A-80C3-413195700DF5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A206-B953-45A6-8AD1-5F236E0EBE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333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87F31-6442-415A-80C3-413195700DF5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A206-B953-45A6-8AD1-5F236E0EBE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522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87F31-6442-415A-80C3-413195700DF5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A206-B953-45A6-8AD1-5F236E0EBE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246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87F31-6442-415A-80C3-413195700DF5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61A206-B953-45A6-8AD1-5F236E0EBE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67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13" Type="http://schemas.openxmlformats.org/officeDocument/2006/relationships/image" Target="../media/image69.jpeg"/><Relationship Id="rId3" Type="http://schemas.openxmlformats.org/officeDocument/2006/relationships/image" Target="../media/image59.jpeg"/><Relationship Id="rId7" Type="http://schemas.openxmlformats.org/officeDocument/2006/relationships/image" Target="../media/image63.jpeg"/><Relationship Id="rId12" Type="http://schemas.openxmlformats.org/officeDocument/2006/relationships/image" Target="../media/image68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11" Type="http://schemas.openxmlformats.org/officeDocument/2006/relationships/image" Target="../media/image67.jpeg"/><Relationship Id="rId5" Type="http://schemas.openxmlformats.org/officeDocument/2006/relationships/image" Target="../media/image55.jpeg"/><Relationship Id="rId15" Type="http://schemas.openxmlformats.org/officeDocument/2006/relationships/image" Target="../media/image71.jpeg"/><Relationship Id="rId10" Type="http://schemas.openxmlformats.org/officeDocument/2006/relationships/image" Target="../media/image66.jpeg"/><Relationship Id="rId4" Type="http://schemas.openxmlformats.org/officeDocument/2006/relationships/image" Target="../media/image60.jpeg"/><Relationship Id="rId9" Type="http://schemas.openxmlformats.org/officeDocument/2006/relationships/image" Target="../media/image65.jpeg"/><Relationship Id="rId14" Type="http://schemas.openxmlformats.org/officeDocument/2006/relationships/image" Target="../media/image7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55.jpe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6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17.png"/><Relationship Id="rId7" Type="http://schemas.openxmlformats.org/officeDocument/2006/relationships/image" Target="../media/image9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png"/><Relationship Id="rId18" Type="http://schemas.openxmlformats.org/officeDocument/2006/relationships/image" Target="../media/image33.jpeg"/><Relationship Id="rId26" Type="http://schemas.openxmlformats.org/officeDocument/2006/relationships/image" Target="../media/image41.jpeg"/><Relationship Id="rId3" Type="http://schemas.microsoft.com/office/2007/relationships/hdphoto" Target="../media/hdphoto1.wdp"/><Relationship Id="rId21" Type="http://schemas.openxmlformats.org/officeDocument/2006/relationships/image" Target="../media/image36.png"/><Relationship Id="rId7" Type="http://schemas.openxmlformats.org/officeDocument/2006/relationships/image" Target="../media/image22.jpeg"/><Relationship Id="rId12" Type="http://schemas.openxmlformats.org/officeDocument/2006/relationships/image" Target="../media/image27.jpeg"/><Relationship Id="rId17" Type="http://schemas.openxmlformats.org/officeDocument/2006/relationships/image" Target="../media/image32.jpeg"/><Relationship Id="rId25" Type="http://schemas.openxmlformats.org/officeDocument/2006/relationships/image" Target="../media/image40.jpeg"/><Relationship Id="rId2" Type="http://schemas.openxmlformats.org/officeDocument/2006/relationships/image" Target="../media/image18.png"/><Relationship Id="rId16" Type="http://schemas.openxmlformats.org/officeDocument/2006/relationships/image" Target="../media/image31.jpeg"/><Relationship Id="rId20" Type="http://schemas.openxmlformats.org/officeDocument/2006/relationships/image" Target="../media/image35.png"/><Relationship Id="rId29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11" Type="http://schemas.openxmlformats.org/officeDocument/2006/relationships/image" Target="../media/image26.jpeg"/><Relationship Id="rId24" Type="http://schemas.openxmlformats.org/officeDocument/2006/relationships/image" Target="../media/image39.png"/><Relationship Id="rId5" Type="http://schemas.openxmlformats.org/officeDocument/2006/relationships/image" Target="../media/image20.png"/><Relationship Id="rId15" Type="http://schemas.openxmlformats.org/officeDocument/2006/relationships/image" Target="../media/image30.jpeg"/><Relationship Id="rId23" Type="http://schemas.openxmlformats.org/officeDocument/2006/relationships/image" Target="../media/image38.png"/><Relationship Id="rId28" Type="http://schemas.openxmlformats.org/officeDocument/2006/relationships/image" Target="../media/image3.jpeg"/><Relationship Id="rId10" Type="http://schemas.openxmlformats.org/officeDocument/2006/relationships/image" Target="../media/image25.jpe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jpeg"/><Relationship Id="rId14" Type="http://schemas.openxmlformats.org/officeDocument/2006/relationships/image" Target="../media/image29.jpeg"/><Relationship Id="rId22" Type="http://schemas.openxmlformats.org/officeDocument/2006/relationships/image" Target="../media/image37.png"/><Relationship Id="rId27" Type="http://schemas.openxmlformats.org/officeDocument/2006/relationships/image" Target="../media/image4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13" Type="http://schemas.openxmlformats.org/officeDocument/2006/relationships/image" Target="../media/image8.jpeg"/><Relationship Id="rId3" Type="http://schemas.openxmlformats.org/officeDocument/2006/relationships/image" Target="../media/image51.jpeg"/><Relationship Id="rId7" Type="http://schemas.openxmlformats.org/officeDocument/2006/relationships/image" Target="../media/image41.jpeg"/><Relationship Id="rId12" Type="http://schemas.openxmlformats.org/officeDocument/2006/relationships/image" Target="../media/image7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11" Type="http://schemas.openxmlformats.org/officeDocument/2006/relationships/image" Target="../media/image6.jpeg"/><Relationship Id="rId5" Type="http://schemas.openxmlformats.org/officeDocument/2006/relationships/image" Target="../media/image53.jpeg"/><Relationship Id="rId15" Type="http://schemas.openxmlformats.org/officeDocument/2006/relationships/image" Target="../media/image10.jpeg"/><Relationship Id="rId10" Type="http://schemas.openxmlformats.org/officeDocument/2006/relationships/image" Target="../media/image43.jpeg"/><Relationship Id="rId4" Type="http://schemas.openxmlformats.org/officeDocument/2006/relationships/image" Target="../media/image52.jpeg"/><Relationship Id="rId9" Type="http://schemas.openxmlformats.org/officeDocument/2006/relationships/image" Target="../media/image3.jpeg"/><Relationship Id="rId14" Type="http://schemas.openxmlformats.org/officeDocument/2006/relationships/image" Target="../media/image5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-4086164" y="-2160009"/>
            <a:ext cx="15747089" cy="8741747"/>
            <a:chOff x="-4086164" y="-2160009"/>
            <a:chExt cx="15747089" cy="8741747"/>
          </a:xfrm>
        </p:grpSpPr>
        <p:grpSp>
          <p:nvGrpSpPr>
            <p:cNvPr id="46" name="그룹 45"/>
            <p:cNvGrpSpPr/>
            <p:nvPr/>
          </p:nvGrpSpPr>
          <p:grpSpPr>
            <a:xfrm>
              <a:off x="2867653" y="-3868"/>
              <a:ext cx="4970644" cy="6198770"/>
              <a:chOff x="2712274" y="-673841"/>
              <a:chExt cx="6014479" cy="7500512"/>
            </a:xfrm>
          </p:grpSpPr>
          <p:sp>
            <p:nvSpPr>
              <p:cNvPr id="47" name="자유형 46"/>
              <p:cNvSpPr/>
              <p:nvPr/>
            </p:nvSpPr>
            <p:spPr>
              <a:xfrm rot="16200000">
                <a:off x="1969258" y="69175"/>
                <a:ext cx="7500512" cy="6014479"/>
              </a:xfrm>
              <a:custGeom>
                <a:avLst/>
                <a:gdLst>
                  <a:gd name="connsiteX0" fmla="*/ 2754167 w 8372664"/>
                  <a:gd name="connsiteY0" fmla="*/ 0 h 6713838"/>
                  <a:gd name="connsiteX1" fmla="*/ 2465842 w 8372664"/>
                  <a:gd name="connsiteY1" fmla="*/ 8238 h 6713838"/>
                  <a:gd name="connsiteX2" fmla="*/ 2416415 w 8372664"/>
                  <a:gd name="connsiteY2" fmla="*/ 16476 h 6713838"/>
                  <a:gd name="connsiteX3" fmla="*/ 2358751 w 8372664"/>
                  <a:gd name="connsiteY3" fmla="*/ 24713 h 6713838"/>
                  <a:gd name="connsiteX4" fmla="*/ 2202232 w 8372664"/>
                  <a:gd name="connsiteY4" fmla="*/ 74140 h 6713838"/>
                  <a:gd name="connsiteX5" fmla="*/ 2161042 w 8372664"/>
                  <a:gd name="connsiteY5" fmla="*/ 98854 h 6713838"/>
                  <a:gd name="connsiteX6" fmla="*/ 2086902 w 8372664"/>
                  <a:gd name="connsiteY6" fmla="*/ 148281 h 6713838"/>
                  <a:gd name="connsiteX7" fmla="*/ 2053951 w 8372664"/>
                  <a:gd name="connsiteY7" fmla="*/ 197708 h 6713838"/>
                  <a:gd name="connsiteX8" fmla="*/ 2029237 w 8372664"/>
                  <a:gd name="connsiteY8" fmla="*/ 280086 h 6713838"/>
                  <a:gd name="connsiteX9" fmla="*/ 2020999 w 8372664"/>
                  <a:gd name="connsiteY9" fmla="*/ 329513 h 6713838"/>
                  <a:gd name="connsiteX10" fmla="*/ 1955096 w 8372664"/>
                  <a:gd name="connsiteY10" fmla="*/ 461319 h 6713838"/>
                  <a:gd name="connsiteX11" fmla="*/ 1897432 w 8372664"/>
                  <a:gd name="connsiteY11" fmla="*/ 543697 h 6713838"/>
                  <a:gd name="connsiteX12" fmla="*/ 1864480 w 8372664"/>
                  <a:gd name="connsiteY12" fmla="*/ 568411 h 6713838"/>
                  <a:gd name="connsiteX13" fmla="*/ 1823291 w 8372664"/>
                  <a:gd name="connsiteY13" fmla="*/ 593124 h 6713838"/>
                  <a:gd name="connsiteX14" fmla="*/ 1707961 w 8372664"/>
                  <a:gd name="connsiteY14" fmla="*/ 626076 h 6713838"/>
                  <a:gd name="connsiteX15" fmla="*/ 1658534 w 8372664"/>
                  <a:gd name="connsiteY15" fmla="*/ 634313 h 6713838"/>
                  <a:gd name="connsiteX16" fmla="*/ 1460826 w 8372664"/>
                  <a:gd name="connsiteY16" fmla="*/ 642551 h 6713838"/>
                  <a:gd name="connsiteX17" fmla="*/ 1353734 w 8372664"/>
                  <a:gd name="connsiteY17" fmla="*/ 675503 h 6713838"/>
                  <a:gd name="connsiteX18" fmla="*/ 1238405 w 8372664"/>
                  <a:gd name="connsiteY18" fmla="*/ 733167 h 6713838"/>
                  <a:gd name="connsiteX19" fmla="*/ 1172502 w 8372664"/>
                  <a:gd name="connsiteY19" fmla="*/ 782594 h 6713838"/>
                  <a:gd name="connsiteX20" fmla="*/ 1106599 w 8372664"/>
                  <a:gd name="connsiteY20" fmla="*/ 815546 h 6713838"/>
                  <a:gd name="connsiteX21" fmla="*/ 1057172 w 8372664"/>
                  <a:gd name="connsiteY21" fmla="*/ 864973 h 6713838"/>
                  <a:gd name="connsiteX22" fmla="*/ 1007745 w 8372664"/>
                  <a:gd name="connsiteY22" fmla="*/ 906162 h 6713838"/>
                  <a:gd name="connsiteX23" fmla="*/ 974794 w 8372664"/>
                  <a:gd name="connsiteY23" fmla="*/ 955589 h 6713838"/>
                  <a:gd name="connsiteX24" fmla="*/ 941842 w 8372664"/>
                  <a:gd name="connsiteY24" fmla="*/ 988540 h 6713838"/>
                  <a:gd name="connsiteX25" fmla="*/ 933605 w 8372664"/>
                  <a:gd name="connsiteY25" fmla="*/ 1046205 h 6713838"/>
                  <a:gd name="connsiteX26" fmla="*/ 925367 w 8372664"/>
                  <a:gd name="connsiteY26" fmla="*/ 1087394 h 6713838"/>
                  <a:gd name="connsiteX27" fmla="*/ 917129 w 8372664"/>
                  <a:gd name="connsiteY27" fmla="*/ 1136821 h 6713838"/>
                  <a:gd name="connsiteX28" fmla="*/ 908891 w 8372664"/>
                  <a:gd name="connsiteY28" fmla="*/ 1532238 h 6713838"/>
                  <a:gd name="connsiteX29" fmla="*/ 884178 w 8372664"/>
                  <a:gd name="connsiteY29" fmla="*/ 1589903 h 6713838"/>
                  <a:gd name="connsiteX30" fmla="*/ 793561 w 8372664"/>
                  <a:gd name="connsiteY30" fmla="*/ 1729946 h 6713838"/>
                  <a:gd name="connsiteX31" fmla="*/ 752372 w 8372664"/>
                  <a:gd name="connsiteY31" fmla="*/ 1787611 h 6713838"/>
                  <a:gd name="connsiteX32" fmla="*/ 727659 w 8372664"/>
                  <a:gd name="connsiteY32" fmla="*/ 1828800 h 6713838"/>
                  <a:gd name="connsiteX33" fmla="*/ 645280 w 8372664"/>
                  <a:gd name="connsiteY33" fmla="*/ 1935892 h 6713838"/>
                  <a:gd name="connsiteX34" fmla="*/ 620567 w 8372664"/>
                  <a:gd name="connsiteY34" fmla="*/ 1952367 h 6713838"/>
                  <a:gd name="connsiteX35" fmla="*/ 562902 w 8372664"/>
                  <a:gd name="connsiteY35" fmla="*/ 2018270 h 6713838"/>
                  <a:gd name="connsiteX36" fmla="*/ 472286 w 8372664"/>
                  <a:gd name="connsiteY36" fmla="*/ 2100649 h 6713838"/>
                  <a:gd name="connsiteX37" fmla="*/ 447572 w 8372664"/>
                  <a:gd name="connsiteY37" fmla="*/ 2117124 h 6713838"/>
                  <a:gd name="connsiteX38" fmla="*/ 406383 w 8372664"/>
                  <a:gd name="connsiteY38" fmla="*/ 2174789 h 6713838"/>
                  <a:gd name="connsiteX39" fmla="*/ 340480 w 8372664"/>
                  <a:gd name="connsiteY39" fmla="*/ 2240692 h 6713838"/>
                  <a:gd name="connsiteX40" fmla="*/ 200437 w 8372664"/>
                  <a:gd name="connsiteY40" fmla="*/ 2405449 h 6713838"/>
                  <a:gd name="connsiteX41" fmla="*/ 167486 w 8372664"/>
                  <a:gd name="connsiteY41" fmla="*/ 2463113 h 6713838"/>
                  <a:gd name="connsiteX42" fmla="*/ 159248 w 8372664"/>
                  <a:gd name="connsiteY42" fmla="*/ 2487827 h 6713838"/>
                  <a:gd name="connsiteX43" fmla="*/ 142772 w 8372664"/>
                  <a:gd name="connsiteY43" fmla="*/ 2545492 h 6713838"/>
                  <a:gd name="connsiteX44" fmla="*/ 134534 w 8372664"/>
                  <a:gd name="connsiteY44" fmla="*/ 3064476 h 6713838"/>
                  <a:gd name="connsiteX45" fmla="*/ 118059 w 8372664"/>
                  <a:gd name="connsiteY45" fmla="*/ 3155092 h 6713838"/>
                  <a:gd name="connsiteX46" fmla="*/ 93345 w 8372664"/>
                  <a:gd name="connsiteY46" fmla="*/ 3270421 h 6713838"/>
                  <a:gd name="connsiteX47" fmla="*/ 68632 w 8372664"/>
                  <a:gd name="connsiteY47" fmla="*/ 3385751 h 6713838"/>
                  <a:gd name="connsiteX48" fmla="*/ 52156 w 8372664"/>
                  <a:gd name="connsiteY48" fmla="*/ 3501081 h 6713838"/>
                  <a:gd name="connsiteX49" fmla="*/ 19205 w 8372664"/>
                  <a:gd name="connsiteY49" fmla="*/ 3624649 h 6713838"/>
                  <a:gd name="connsiteX50" fmla="*/ 10967 w 8372664"/>
                  <a:gd name="connsiteY50" fmla="*/ 3863546 h 6713838"/>
                  <a:gd name="connsiteX51" fmla="*/ 183961 w 8372664"/>
                  <a:gd name="connsiteY51" fmla="*/ 4036540 h 6713838"/>
                  <a:gd name="connsiteX52" fmla="*/ 208675 w 8372664"/>
                  <a:gd name="connsiteY52" fmla="*/ 4044778 h 6713838"/>
                  <a:gd name="connsiteX53" fmla="*/ 225151 w 8372664"/>
                  <a:gd name="connsiteY53" fmla="*/ 4069492 h 6713838"/>
                  <a:gd name="connsiteX54" fmla="*/ 447572 w 8372664"/>
                  <a:gd name="connsiteY54" fmla="*/ 4184821 h 6713838"/>
                  <a:gd name="connsiteX55" fmla="*/ 554664 w 8372664"/>
                  <a:gd name="connsiteY55" fmla="*/ 4267200 h 6713838"/>
                  <a:gd name="connsiteX56" fmla="*/ 546426 w 8372664"/>
                  <a:gd name="connsiteY56" fmla="*/ 4349578 h 6713838"/>
                  <a:gd name="connsiteX57" fmla="*/ 529951 w 8372664"/>
                  <a:gd name="connsiteY57" fmla="*/ 4407243 h 6713838"/>
                  <a:gd name="connsiteX58" fmla="*/ 513475 w 8372664"/>
                  <a:gd name="connsiteY58" fmla="*/ 4473146 h 6713838"/>
                  <a:gd name="connsiteX59" fmla="*/ 521713 w 8372664"/>
                  <a:gd name="connsiteY59" fmla="*/ 4926227 h 6713838"/>
                  <a:gd name="connsiteX60" fmla="*/ 620567 w 8372664"/>
                  <a:gd name="connsiteY60" fmla="*/ 5165124 h 6713838"/>
                  <a:gd name="connsiteX61" fmla="*/ 752372 w 8372664"/>
                  <a:gd name="connsiteY61" fmla="*/ 5346357 h 6713838"/>
                  <a:gd name="connsiteX62" fmla="*/ 777086 w 8372664"/>
                  <a:gd name="connsiteY62" fmla="*/ 5362832 h 6713838"/>
                  <a:gd name="connsiteX63" fmla="*/ 900653 w 8372664"/>
                  <a:gd name="connsiteY63" fmla="*/ 5461686 h 6713838"/>
                  <a:gd name="connsiteX64" fmla="*/ 999507 w 8372664"/>
                  <a:gd name="connsiteY64" fmla="*/ 5502876 h 6713838"/>
                  <a:gd name="connsiteX65" fmla="*/ 1073648 w 8372664"/>
                  <a:gd name="connsiteY65" fmla="*/ 5544065 h 6713838"/>
                  <a:gd name="connsiteX66" fmla="*/ 1188978 w 8372664"/>
                  <a:gd name="connsiteY66" fmla="*/ 5585254 h 6713838"/>
                  <a:gd name="connsiteX67" fmla="*/ 1370210 w 8372664"/>
                  <a:gd name="connsiteY67" fmla="*/ 5667632 h 6713838"/>
                  <a:gd name="connsiteX68" fmla="*/ 1510253 w 8372664"/>
                  <a:gd name="connsiteY68" fmla="*/ 5700584 h 6713838"/>
                  <a:gd name="connsiteX69" fmla="*/ 1543205 w 8372664"/>
                  <a:gd name="connsiteY69" fmla="*/ 5708821 h 6713838"/>
                  <a:gd name="connsiteX70" fmla="*/ 1567918 w 8372664"/>
                  <a:gd name="connsiteY70" fmla="*/ 5717059 h 6713838"/>
                  <a:gd name="connsiteX71" fmla="*/ 1650296 w 8372664"/>
                  <a:gd name="connsiteY71" fmla="*/ 5733535 h 6713838"/>
                  <a:gd name="connsiteX72" fmla="*/ 1683248 w 8372664"/>
                  <a:gd name="connsiteY72" fmla="*/ 5741773 h 6713838"/>
                  <a:gd name="connsiteX73" fmla="*/ 1732675 w 8372664"/>
                  <a:gd name="connsiteY73" fmla="*/ 5750011 h 6713838"/>
                  <a:gd name="connsiteX74" fmla="*/ 1856242 w 8372664"/>
                  <a:gd name="connsiteY74" fmla="*/ 5774724 h 6713838"/>
                  <a:gd name="connsiteX75" fmla="*/ 1880956 w 8372664"/>
                  <a:gd name="connsiteY75" fmla="*/ 5782962 h 6713838"/>
                  <a:gd name="connsiteX76" fmla="*/ 1971572 w 8372664"/>
                  <a:gd name="connsiteY76" fmla="*/ 5807676 h 6713838"/>
                  <a:gd name="connsiteX77" fmla="*/ 2029237 w 8372664"/>
                  <a:gd name="connsiteY77" fmla="*/ 5815913 h 6713838"/>
                  <a:gd name="connsiteX78" fmla="*/ 2144567 w 8372664"/>
                  <a:gd name="connsiteY78" fmla="*/ 5898292 h 6713838"/>
                  <a:gd name="connsiteX79" fmla="*/ 2169280 w 8372664"/>
                  <a:gd name="connsiteY79" fmla="*/ 5914767 h 6713838"/>
                  <a:gd name="connsiteX80" fmla="*/ 2226945 w 8372664"/>
                  <a:gd name="connsiteY80" fmla="*/ 5980670 h 6713838"/>
                  <a:gd name="connsiteX81" fmla="*/ 2276372 w 8372664"/>
                  <a:gd name="connsiteY81" fmla="*/ 6013621 h 6713838"/>
                  <a:gd name="connsiteX82" fmla="*/ 2334037 w 8372664"/>
                  <a:gd name="connsiteY82" fmla="*/ 6054811 h 6713838"/>
                  <a:gd name="connsiteX83" fmla="*/ 2416415 w 8372664"/>
                  <a:gd name="connsiteY83" fmla="*/ 6087762 h 6713838"/>
                  <a:gd name="connsiteX84" fmla="*/ 2457605 w 8372664"/>
                  <a:gd name="connsiteY84" fmla="*/ 6096000 h 6713838"/>
                  <a:gd name="connsiteX85" fmla="*/ 2482318 w 8372664"/>
                  <a:gd name="connsiteY85" fmla="*/ 6104238 h 6713838"/>
                  <a:gd name="connsiteX86" fmla="*/ 2539983 w 8372664"/>
                  <a:gd name="connsiteY86" fmla="*/ 6120713 h 6713838"/>
                  <a:gd name="connsiteX87" fmla="*/ 2622361 w 8372664"/>
                  <a:gd name="connsiteY87" fmla="*/ 6137189 h 6713838"/>
                  <a:gd name="connsiteX88" fmla="*/ 2647075 w 8372664"/>
                  <a:gd name="connsiteY88" fmla="*/ 6145427 h 6713838"/>
                  <a:gd name="connsiteX89" fmla="*/ 2721215 w 8372664"/>
                  <a:gd name="connsiteY89" fmla="*/ 6153665 h 6713838"/>
                  <a:gd name="connsiteX90" fmla="*/ 2770642 w 8372664"/>
                  <a:gd name="connsiteY90" fmla="*/ 6161903 h 6713838"/>
                  <a:gd name="connsiteX91" fmla="*/ 2902448 w 8372664"/>
                  <a:gd name="connsiteY91" fmla="*/ 6178378 h 6713838"/>
                  <a:gd name="connsiteX92" fmla="*/ 3075442 w 8372664"/>
                  <a:gd name="connsiteY92" fmla="*/ 6203092 h 6713838"/>
                  <a:gd name="connsiteX93" fmla="*/ 3174296 w 8372664"/>
                  <a:gd name="connsiteY93" fmla="*/ 6227805 h 6713838"/>
                  <a:gd name="connsiteX94" fmla="*/ 3281388 w 8372664"/>
                  <a:gd name="connsiteY94" fmla="*/ 6252519 h 6713838"/>
                  <a:gd name="connsiteX95" fmla="*/ 3421432 w 8372664"/>
                  <a:gd name="connsiteY95" fmla="*/ 6293708 h 6713838"/>
                  <a:gd name="connsiteX96" fmla="*/ 3479096 w 8372664"/>
                  <a:gd name="connsiteY96" fmla="*/ 6301946 h 6713838"/>
                  <a:gd name="connsiteX97" fmla="*/ 3503810 w 8372664"/>
                  <a:gd name="connsiteY97" fmla="*/ 6310184 h 6713838"/>
                  <a:gd name="connsiteX98" fmla="*/ 3874513 w 8372664"/>
                  <a:gd name="connsiteY98" fmla="*/ 6310184 h 6713838"/>
                  <a:gd name="connsiteX99" fmla="*/ 4286405 w 8372664"/>
                  <a:gd name="connsiteY99" fmla="*/ 6318421 h 6713838"/>
                  <a:gd name="connsiteX100" fmla="*/ 4319356 w 8372664"/>
                  <a:gd name="connsiteY100" fmla="*/ 6326659 h 6713838"/>
                  <a:gd name="connsiteX101" fmla="*/ 4434686 w 8372664"/>
                  <a:gd name="connsiteY101" fmla="*/ 6343135 h 6713838"/>
                  <a:gd name="connsiteX102" fmla="*/ 4459399 w 8372664"/>
                  <a:gd name="connsiteY102" fmla="*/ 6351373 h 6713838"/>
                  <a:gd name="connsiteX103" fmla="*/ 4698296 w 8372664"/>
                  <a:gd name="connsiteY103" fmla="*/ 6367849 h 6713838"/>
                  <a:gd name="connsiteX104" fmla="*/ 4739486 w 8372664"/>
                  <a:gd name="connsiteY104" fmla="*/ 6409038 h 6713838"/>
                  <a:gd name="connsiteX105" fmla="*/ 4764199 w 8372664"/>
                  <a:gd name="connsiteY105" fmla="*/ 6425513 h 6713838"/>
                  <a:gd name="connsiteX106" fmla="*/ 4797151 w 8372664"/>
                  <a:gd name="connsiteY106" fmla="*/ 6450227 h 6713838"/>
                  <a:gd name="connsiteX107" fmla="*/ 4846578 w 8372664"/>
                  <a:gd name="connsiteY107" fmla="*/ 6507892 h 6713838"/>
                  <a:gd name="connsiteX108" fmla="*/ 4887767 w 8372664"/>
                  <a:gd name="connsiteY108" fmla="*/ 6532605 h 6713838"/>
                  <a:gd name="connsiteX109" fmla="*/ 4904242 w 8372664"/>
                  <a:gd name="connsiteY109" fmla="*/ 6557319 h 6713838"/>
                  <a:gd name="connsiteX110" fmla="*/ 4920718 w 8372664"/>
                  <a:gd name="connsiteY110" fmla="*/ 6590270 h 6713838"/>
                  <a:gd name="connsiteX111" fmla="*/ 4970145 w 8372664"/>
                  <a:gd name="connsiteY111" fmla="*/ 6656173 h 6713838"/>
                  <a:gd name="connsiteX112" fmla="*/ 4986621 w 8372664"/>
                  <a:gd name="connsiteY112" fmla="*/ 6680886 h 6713838"/>
                  <a:gd name="connsiteX113" fmla="*/ 5052523 w 8372664"/>
                  <a:gd name="connsiteY113" fmla="*/ 6713838 h 6713838"/>
                  <a:gd name="connsiteX114" fmla="*/ 5225518 w 8372664"/>
                  <a:gd name="connsiteY114" fmla="*/ 6705600 h 6713838"/>
                  <a:gd name="connsiteX115" fmla="*/ 5266707 w 8372664"/>
                  <a:gd name="connsiteY115" fmla="*/ 6697362 h 6713838"/>
                  <a:gd name="connsiteX116" fmla="*/ 5324372 w 8372664"/>
                  <a:gd name="connsiteY116" fmla="*/ 6689124 h 6713838"/>
                  <a:gd name="connsiteX117" fmla="*/ 5373799 w 8372664"/>
                  <a:gd name="connsiteY117" fmla="*/ 6664411 h 6713838"/>
                  <a:gd name="connsiteX118" fmla="*/ 5390275 w 8372664"/>
                  <a:gd name="connsiteY118" fmla="*/ 6639697 h 6713838"/>
                  <a:gd name="connsiteX119" fmla="*/ 5423226 w 8372664"/>
                  <a:gd name="connsiteY119" fmla="*/ 6631459 h 6713838"/>
                  <a:gd name="connsiteX120" fmla="*/ 5489129 w 8372664"/>
                  <a:gd name="connsiteY120" fmla="*/ 6606746 h 6713838"/>
                  <a:gd name="connsiteX121" fmla="*/ 5522080 w 8372664"/>
                  <a:gd name="connsiteY121" fmla="*/ 6590270 h 6713838"/>
                  <a:gd name="connsiteX122" fmla="*/ 5686837 w 8372664"/>
                  <a:gd name="connsiteY122" fmla="*/ 6516130 h 6713838"/>
                  <a:gd name="connsiteX123" fmla="*/ 5777453 w 8372664"/>
                  <a:gd name="connsiteY123" fmla="*/ 6483178 h 6713838"/>
                  <a:gd name="connsiteX124" fmla="*/ 5843356 w 8372664"/>
                  <a:gd name="connsiteY124" fmla="*/ 6433751 h 6713838"/>
                  <a:gd name="connsiteX125" fmla="*/ 5966923 w 8372664"/>
                  <a:gd name="connsiteY125" fmla="*/ 6318421 h 6713838"/>
                  <a:gd name="connsiteX126" fmla="*/ 6024588 w 8372664"/>
                  <a:gd name="connsiteY126" fmla="*/ 6244281 h 6713838"/>
                  <a:gd name="connsiteX127" fmla="*/ 6247010 w 8372664"/>
                  <a:gd name="connsiteY127" fmla="*/ 6079524 h 6713838"/>
                  <a:gd name="connsiteX128" fmla="*/ 6296437 w 8372664"/>
                  <a:gd name="connsiteY128" fmla="*/ 6021859 h 6713838"/>
                  <a:gd name="connsiteX129" fmla="*/ 6469432 w 8372664"/>
                  <a:gd name="connsiteY129" fmla="*/ 5766486 h 6713838"/>
                  <a:gd name="connsiteX130" fmla="*/ 6592999 w 8372664"/>
                  <a:gd name="connsiteY130" fmla="*/ 5651157 h 6713838"/>
                  <a:gd name="connsiteX131" fmla="*/ 6996653 w 8372664"/>
                  <a:gd name="connsiteY131" fmla="*/ 5461686 h 6713838"/>
                  <a:gd name="connsiteX132" fmla="*/ 7194361 w 8372664"/>
                  <a:gd name="connsiteY132" fmla="*/ 5453449 h 6713838"/>
                  <a:gd name="connsiteX133" fmla="*/ 7252026 w 8372664"/>
                  <a:gd name="connsiteY133" fmla="*/ 5445211 h 6713838"/>
                  <a:gd name="connsiteX134" fmla="*/ 7317929 w 8372664"/>
                  <a:gd name="connsiteY134" fmla="*/ 5420497 h 6713838"/>
                  <a:gd name="connsiteX135" fmla="*/ 7466210 w 8372664"/>
                  <a:gd name="connsiteY135" fmla="*/ 5329881 h 6713838"/>
                  <a:gd name="connsiteX136" fmla="*/ 7556826 w 8372664"/>
                  <a:gd name="connsiteY136" fmla="*/ 5239265 h 6713838"/>
                  <a:gd name="connsiteX137" fmla="*/ 7565064 w 8372664"/>
                  <a:gd name="connsiteY137" fmla="*/ 5214551 h 6713838"/>
                  <a:gd name="connsiteX138" fmla="*/ 7581540 w 8372664"/>
                  <a:gd name="connsiteY138" fmla="*/ 5173362 h 6713838"/>
                  <a:gd name="connsiteX139" fmla="*/ 7614491 w 8372664"/>
                  <a:gd name="connsiteY139" fmla="*/ 5049794 h 6713838"/>
                  <a:gd name="connsiteX140" fmla="*/ 7639205 w 8372664"/>
                  <a:gd name="connsiteY140" fmla="*/ 4885038 h 6713838"/>
                  <a:gd name="connsiteX141" fmla="*/ 7680394 w 8372664"/>
                  <a:gd name="connsiteY141" fmla="*/ 4712043 h 6713838"/>
                  <a:gd name="connsiteX142" fmla="*/ 7713345 w 8372664"/>
                  <a:gd name="connsiteY142" fmla="*/ 4604951 h 6713838"/>
                  <a:gd name="connsiteX143" fmla="*/ 7762772 w 8372664"/>
                  <a:gd name="connsiteY143" fmla="*/ 4539049 h 6713838"/>
                  <a:gd name="connsiteX144" fmla="*/ 7845151 w 8372664"/>
                  <a:gd name="connsiteY144" fmla="*/ 4464908 h 6713838"/>
                  <a:gd name="connsiteX145" fmla="*/ 7894578 w 8372664"/>
                  <a:gd name="connsiteY145" fmla="*/ 4431957 h 6713838"/>
                  <a:gd name="connsiteX146" fmla="*/ 8232329 w 8372664"/>
                  <a:gd name="connsiteY146" fmla="*/ 4250724 h 6713838"/>
                  <a:gd name="connsiteX147" fmla="*/ 8306469 w 8372664"/>
                  <a:gd name="connsiteY147" fmla="*/ 4193059 h 6713838"/>
                  <a:gd name="connsiteX148" fmla="*/ 8347659 w 8372664"/>
                  <a:gd name="connsiteY148" fmla="*/ 4143632 h 6713838"/>
                  <a:gd name="connsiteX149" fmla="*/ 8355896 w 8372664"/>
                  <a:gd name="connsiteY149" fmla="*/ 3880021 h 6713838"/>
                  <a:gd name="connsiteX150" fmla="*/ 8298232 w 8372664"/>
                  <a:gd name="connsiteY150" fmla="*/ 3739978 h 6713838"/>
                  <a:gd name="connsiteX151" fmla="*/ 8248805 w 8372664"/>
                  <a:gd name="connsiteY151" fmla="*/ 3665838 h 6713838"/>
                  <a:gd name="connsiteX152" fmla="*/ 8026383 w 8372664"/>
                  <a:gd name="connsiteY152" fmla="*/ 3534032 h 6713838"/>
                  <a:gd name="connsiteX153" fmla="*/ 7944005 w 8372664"/>
                  <a:gd name="connsiteY153" fmla="*/ 3468130 h 6713838"/>
                  <a:gd name="connsiteX154" fmla="*/ 7911053 w 8372664"/>
                  <a:gd name="connsiteY154" fmla="*/ 3393989 h 6713838"/>
                  <a:gd name="connsiteX155" fmla="*/ 7902815 w 8372664"/>
                  <a:gd name="connsiteY155" fmla="*/ 3352800 h 6713838"/>
                  <a:gd name="connsiteX156" fmla="*/ 7927529 w 8372664"/>
                  <a:gd name="connsiteY156" fmla="*/ 3229232 h 6713838"/>
                  <a:gd name="connsiteX157" fmla="*/ 7968718 w 8372664"/>
                  <a:gd name="connsiteY157" fmla="*/ 3171567 h 6713838"/>
                  <a:gd name="connsiteX158" fmla="*/ 8026383 w 8372664"/>
                  <a:gd name="connsiteY158" fmla="*/ 3031524 h 6713838"/>
                  <a:gd name="connsiteX159" fmla="*/ 8042859 w 8372664"/>
                  <a:gd name="connsiteY159" fmla="*/ 2809103 h 6713838"/>
                  <a:gd name="connsiteX160" fmla="*/ 8067572 w 8372664"/>
                  <a:gd name="connsiteY160" fmla="*/ 2471351 h 6713838"/>
                  <a:gd name="connsiteX161" fmla="*/ 8051096 w 8372664"/>
                  <a:gd name="connsiteY161" fmla="*/ 2207740 h 6713838"/>
                  <a:gd name="connsiteX162" fmla="*/ 8009907 w 8372664"/>
                  <a:gd name="connsiteY162" fmla="*/ 2108886 h 6713838"/>
                  <a:gd name="connsiteX163" fmla="*/ 7911053 w 8372664"/>
                  <a:gd name="connsiteY163" fmla="*/ 1935892 h 6713838"/>
                  <a:gd name="connsiteX164" fmla="*/ 7886340 w 8372664"/>
                  <a:gd name="connsiteY164" fmla="*/ 1902940 h 6713838"/>
                  <a:gd name="connsiteX165" fmla="*/ 7853388 w 8372664"/>
                  <a:gd name="connsiteY165" fmla="*/ 1845276 h 6713838"/>
                  <a:gd name="connsiteX166" fmla="*/ 7812199 w 8372664"/>
                  <a:gd name="connsiteY166" fmla="*/ 1787611 h 6713838"/>
                  <a:gd name="connsiteX167" fmla="*/ 7771010 w 8372664"/>
                  <a:gd name="connsiteY167" fmla="*/ 1705232 h 6713838"/>
                  <a:gd name="connsiteX168" fmla="*/ 7680394 w 8372664"/>
                  <a:gd name="connsiteY168" fmla="*/ 1565189 h 6713838"/>
                  <a:gd name="connsiteX169" fmla="*/ 7606253 w 8372664"/>
                  <a:gd name="connsiteY169" fmla="*/ 1458097 h 6713838"/>
                  <a:gd name="connsiteX170" fmla="*/ 7507399 w 8372664"/>
                  <a:gd name="connsiteY170" fmla="*/ 1367481 h 6713838"/>
                  <a:gd name="connsiteX171" fmla="*/ 7466210 w 8372664"/>
                  <a:gd name="connsiteY171" fmla="*/ 1342767 h 6713838"/>
                  <a:gd name="connsiteX172" fmla="*/ 7383832 w 8372664"/>
                  <a:gd name="connsiteY172" fmla="*/ 1301578 h 6713838"/>
                  <a:gd name="connsiteX173" fmla="*/ 7375594 w 8372664"/>
                  <a:gd name="connsiteY173" fmla="*/ 1276865 h 6713838"/>
                  <a:gd name="connsiteX174" fmla="*/ 7350880 w 8372664"/>
                  <a:gd name="connsiteY174" fmla="*/ 1202724 h 6713838"/>
                  <a:gd name="connsiteX175" fmla="*/ 7301453 w 8372664"/>
                  <a:gd name="connsiteY175" fmla="*/ 1013254 h 6713838"/>
                  <a:gd name="connsiteX176" fmla="*/ 7202599 w 8372664"/>
                  <a:gd name="connsiteY176" fmla="*/ 906162 h 6713838"/>
                  <a:gd name="connsiteX177" fmla="*/ 7046080 w 8372664"/>
                  <a:gd name="connsiteY177" fmla="*/ 799070 h 6713838"/>
                  <a:gd name="connsiteX178" fmla="*/ 6963702 w 8372664"/>
                  <a:gd name="connsiteY178" fmla="*/ 741405 h 6713838"/>
                  <a:gd name="connsiteX179" fmla="*/ 6889561 w 8372664"/>
                  <a:gd name="connsiteY179" fmla="*/ 724930 h 6713838"/>
                  <a:gd name="connsiteX180" fmla="*/ 6741280 w 8372664"/>
                  <a:gd name="connsiteY180" fmla="*/ 675503 h 6713838"/>
                  <a:gd name="connsiteX181" fmla="*/ 6584761 w 8372664"/>
                  <a:gd name="connsiteY181" fmla="*/ 683740 h 6713838"/>
                  <a:gd name="connsiteX182" fmla="*/ 6527096 w 8372664"/>
                  <a:gd name="connsiteY182" fmla="*/ 700216 h 6713838"/>
                  <a:gd name="connsiteX183" fmla="*/ 6494145 w 8372664"/>
                  <a:gd name="connsiteY183" fmla="*/ 708454 h 6713838"/>
                  <a:gd name="connsiteX184" fmla="*/ 6378815 w 8372664"/>
                  <a:gd name="connsiteY184" fmla="*/ 700216 h 6713838"/>
                  <a:gd name="connsiteX185" fmla="*/ 6312913 w 8372664"/>
                  <a:gd name="connsiteY185" fmla="*/ 675503 h 6713838"/>
                  <a:gd name="connsiteX186" fmla="*/ 6214059 w 8372664"/>
                  <a:gd name="connsiteY186" fmla="*/ 650789 h 6713838"/>
                  <a:gd name="connsiteX187" fmla="*/ 6049302 w 8372664"/>
                  <a:gd name="connsiteY187" fmla="*/ 535459 h 6713838"/>
                  <a:gd name="connsiteX188" fmla="*/ 5975161 w 8372664"/>
                  <a:gd name="connsiteY188" fmla="*/ 486032 h 6713838"/>
                  <a:gd name="connsiteX189" fmla="*/ 5909259 w 8372664"/>
                  <a:gd name="connsiteY189" fmla="*/ 411892 h 6713838"/>
                  <a:gd name="connsiteX190" fmla="*/ 5785691 w 8372664"/>
                  <a:gd name="connsiteY190" fmla="*/ 313038 h 6713838"/>
                  <a:gd name="connsiteX191" fmla="*/ 5653886 w 8372664"/>
                  <a:gd name="connsiteY191" fmla="*/ 255373 h 6713838"/>
                  <a:gd name="connsiteX192" fmla="*/ 5612696 w 8372664"/>
                  <a:gd name="connsiteY192" fmla="*/ 238897 h 6713838"/>
                  <a:gd name="connsiteX193" fmla="*/ 5538556 w 8372664"/>
                  <a:gd name="connsiteY193" fmla="*/ 230659 h 6713838"/>
                  <a:gd name="connsiteX194" fmla="*/ 5365561 w 8372664"/>
                  <a:gd name="connsiteY194" fmla="*/ 247135 h 6713838"/>
                  <a:gd name="connsiteX195" fmla="*/ 5200805 w 8372664"/>
                  <a:gd name="connsiteY195" fmla="*/ 296562 h 6713838"/>
                  <a:gd name="connsiteX196" fmla="*/ 5027810 w 8372664"/>
                  <a:gd name="connsiteY196" fmla="*/ 313038 h 6713838"/>
                  <a:gd name="connsiteX197" fmla="*/ 4863053 w 8372664"/>
                  <a:gd name="connsiteY197" fmla="*/ 304800 h 6713838"/>
                  <a:gd name="connsiteX198" fmla="*/ 4805388 w 8372664"/>
                  <a:gd name="connsiteY198" fmla="*/ 271849 h 6713838"/>
                  <a:gd name="connsiteX199" fmla="*/ 4747723 w 8372664"/>
                  <a:gd name="connsiteY199" fmla="*/ 247135 h 6713838"/>
                  <a:gd name="connsiteX200" fmla="*/ 4451161 w 8372664"/>
                  <a:gd name="connsiteY200" fmla="*/ 172994 h 6713838"/>
                  <a:gd name="connsiteX201" fmla="*/ 4327594 w 8372664"/>
                  <a:gd name="connsiteY201" fmla="*/ 131805 h 6713838"/>
                  <a:gd name="connsiteX202" fmla="*/ 4269929 w 8372664"/>
                  <a:gd name="connsiteY202" fmla="*/ 115330 h 6713838"/>
                  <a:gd name="connsiteX203" fmla="*/ 4228740 w 8372664"/>
                  <a:gd name="connsiteY203" fmla="*/ 98854 h 6713838"/>
                  <a:gd name="connsiteX204" fmla="*/ 4154599 w 8372664"/>
                  <a:gd name="connsiteY204" fmla="*/ 90616 h 6713838"/>
                  <a:gd name="connsiteX205" fmla="*/ 4080459 w 8372664"/>
                  <a:gd name="connsiteY205" fmla="*/ 131805 h 6713838"/>
                  <a:gd name="connsiteX206" fmla="*/ 3998080 w 8372664"/>
                  <a:gd name="connsiteY206" fmla="*/ 189470 h 6713838"/>
                  <a:gd name="connsiteX207" fmla="*/ 3956891 w 8372664"/>
                  <a:gd name="connsiteY207" fmla="*/ 205946 h 6713838"/>
                  <a:gd name="connsiteX208" fmla="*/ 3899226 w 8372664"/>
                  <a:gd name="connsiteY208" fmla="*/ 238897 h 6713838"/>
                  <a:gd name="connsiteX209" fmla="*/ 3833323 w 8372664"/>
                  <a:gd name="connsiteY209" fmla="*/ 247135 h 6713838"/>
                  <a:gd name="connsiteX210" fmla="*/ 3808610 w 8372664"/>
                  <a:gd name="connsiteY210" fmla="*/ 255373 h 6713838"/>
                  <a:gd name="connsiteX211" fmla="*/ 3783896 w 8372664"/>
                  <a:gd name="connsiteY211" fmla="*/ 271849 h 6713838"/>
                  <a:gd name="connsiteX212" fmla="*/ 3717994 w 8372664"/>
                  <a:gd name="connsiteY212" fmla="*/ 321276 h 6713838"/>
                  <a:gd name="connsiteX213" fmla="*/ 3693280 w 8372664"/>
                  <a:gd name="connsiteY213" fmla="*/ 337751 h 6713838"/>
                  <a:gd name="connsiteX214" fmla="*/ 3750945 w 8372664"/>
                  <a:gd name="connsiteY214" fmla="*/ 313038 h 6713838"/>
                  <a:gd name="connsiteX215" fmla="*/ 3783896 w 8372664"/>
                  <a:gd name="connsiteY215" fmla="*/ 255373 h 6713838"/>
                  <a:gd name="connsiteX216" fmla="*/ 3808610 w 8372664"/>
                  <a:gd name="connsiteY216" fmla="*/ 189470 h 6713838"/>
                  <a:gd name="connsiteX217" fmla="*/ 3866275 w 8372664"/>
                  <a:gd name="connsiteY217" fmla="*/ 131805 h 6713838"/>
                  <a:gd name="connsiteX218" fmla="*/ 3841561 w 8372664"/>
                  <a:gd name="connsiteY218" fmla="*/ 164757 h 6713838"/>
                  <a:gd name="connsiteX219" fmla="*/ 3833323 w 8372664"/>
                  <a:gd name="connsiteY219" fmla="*/ 205946 h 6713838"/>
                  <a:gd name="connsiteX220" fmla="*/ 3965129 w 8372664"/>
                  <a:gd name="connsiteY220" fmla="*/ 378940 h 6713838"/>
                  <a:gd name="connsiteX221" fmla="*/ 3965129 w 8372664"/>
                  <a:gd name="connsiteY221" fmla="*/ 617838 h 6713838"/>
                  <a:gd name="connsiteX222" fmla="*/ 3940415 w 8372664"/>
                  <a:gd name="connsiteY222" fmla="*/ 609600 h 6713838"/>
                  <a:gd name="connsiteX223" fmla="*/ 3726232 w 8372664"/>
                  <a:gd name="connsiteY223" fmla="*/ 477794 h 6713838"/>
                  <a:gd name="connsiteX224" fmla="*/ 3561475 w 8372664"/>
                  <a:gd name="connsiteY224" fmla="*/ 370703 h 6713838"/>
                  <a:gd name="connsiteX225" fmla="*/ 3503810 w 8372664"/>
                  <a:gd name="connsiteY225" fmla="*/ 345989 h 6713838"/>
                  <a:gd name="connsiteX226" fmla="*/ 3347291 w 8372664"/>
                  <a:gd name="connsiteY226" fmla="*/ 329513 h 6713838"/>
                  <a:gd name="connsiteX227" fmla="*/ 3273151 w 8372664"/>
                  <a:gd name="connsiteY227" fmla="*/ 313038 h 6713838"/>
                  <a:gd name="connsiteX228" fmla="*/ 3190772 w 8372664"/>
                  <a:gd name="connsiteY228" fmla="*/ 296562 h 6713838"/>
                  <a:gd name="connsiteX229" fmla="*/ 3116632 w 8372664"/>
                  <a:gd name="connsiteY229" fmla="*/ 313038 h 6713838"/>
                  <a:gd name="connsiteX230" fmla="*/ 3067205 w 8372664"/>
                  <a:gd name="connsiteY230" fmla="*/ 337751 h 6713838"/>
                  <a:gd name="connsiteX231" fmla="*/ 2993064 w 8372664"/>
                  <a:gd name="connsiteY231" fmla="*/ 271849 h 6713838"/>
                  <a:gd name="connsiteX232" fmla="*/ 2960113 w 8372664"/>
                  <a:gd name="connsiteY232" fmla="*/ 205946 h 6713838"/>
                  <a:gd name="connsiteX233" fmla="*/ 2951875 w 8372664"/>
                  <a:gd name="connsiteY233" fmla="*/ 172994 h 6713838"/>
                  <a:gd name="connsiteX234" fmla="*/ 2918923 w 8372664"/>
                  <a:gd name="connsiteY234" fmla="*/ 131805 h 6713838"/>
                  <a:gd name="connsiteX235" fmla="*/ 2902448 w 8372664"/>
                  <a:gd name="connsiteY235" fmla="*/ 74140 h 6713838"/>
                  <a:gd name="connsiteX236" fmla="*/ 2853021 w 8372664"/>
                  <a:gd name="connsiteY236" fmla="*/ 49427 h 6713838"/>
                  <a:gd name="connsiteX237" fmla="*/ 2828307 w 8372664"/>
                  <a:gd name="connsiteY237" fmla="*/ 32951 h 6713838"/>
                  <a:gd name="connsiteX238" fmla="*/ 2803594 w 8372664"/>
                  <a:gd name="connsiteY238" fmla="*/ 8238 h 6713838"/>
                  <a:gd name="connsiteX239" fmla="*/ 2754167 w 8372664"/>
                  <a:gd name="connsiteY239" fmla="*/ 0 h 6713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</a:cxnLst>
                <a:rect l="l" t="t" r="r" b="b"/>
                <a:pathLst>
                  <a:path w="8372664" h="6713838">
                    <a:moveTo>
                      <a:pt x="2754167" y="0"/>
                    </a:moveTo>
                    <a:cubicBezTo>
                      <a:pt x="2697875" y="0"/>
                      <a:pt x="2561875" y="3553"/>
                      <a:pt x="2465842" y="8238"/>
                    </a:cubicBezTo>
                    <a:cubicBezTo>
                      <a:pt x="2449159" y="9052"/>
                      <a:pt x="2432924" y="13936"/>
                      <a:pt x="2416415" y="16476"/>
                    </a:cubicBezTo>
                    <a:cubicBezTo>
                      <a:pt x="2397224" y="19428"/>
                      <a:pt x="2377972" y="21967"/>
                      <a:pt x="2358751" y="24713"/>
                    </a:cubicBezTo>
                    <a:cubicBezTo>
                      <a:pt x="2240931" y="63987"/>
                      <a:pt x="2293294" y="48123"/>
                      <a:pt x="2202232" y="74140"/>
                    </a:cubicBezTo>
                    <a:cubicBezTo>
                      <a:pt x="2188502" y="82378"/>
                      <a:pt x="2175099" y="91187"/>
                      <a:pt x="2161042" y="98854"/>
                    </a:cubicBezTo>
                    <a:cubicBezTo>
                      <a:pt x="2120548" y="120942"/>
                      <a:pt x="2112400" y="115497"/>
                      <a:pt x="2086902" y="148281"/>
                    </a:cubicBezTo>
                    <a:cubicBezTo>
                      <a:pt x="2074745" y="163911"/>
                      <a:pt x="2060213" y="178923"/>
                      <a:pt x="2053951" y="197708"/>
                    </a:cubicBezTo>
                    <a:cubicBezTo>
                      <a:pt x="2044511" y="226026"/>
                      <a:pt x="2036311" y="249434"/>
                      <a:pt x="2029237" y="280086"/>
                    </a:cubicBezTo>
                    <a:cubicBezTo>
                      <a:pt x="2025481" y="296361"/>
                      <a:pt x="2025050" y="313309"/>
                      <a:pt x="2020999" y="329513"/>
                    </a:cubicBezTo>
                    <a:cubicBezTo>
                      <a:pt x="2002422" y="403820"/>
                      <a:pt x="1998659" y="374190"/>
                      <a:pt x="1955096" y="461319"/>
                    </a:cubicBezTo>
                    <a:cubicBezTo>
                      <a:pt x="1934647" y="502218"/>
                      <a:pt x="1936673" y="504456"/>
                      <a:pt x="1897432" y="543697"/>
                    </a:cubicBezTo>
                    <a:cubicBezTo>
                      <a:pt x="1887723" y="553406"/>
                      <a:pt x="1875904" y="560795"/>
                      <a:pt x="1864480" y="568411"/>
                    </a:cubicBezTo>
                    <a:cubicBezTo>
                      <a:pt x="1851158" y="577292"/>
                      <a:pt x="1837612" y="585964"/>
                      <a:pt x="1823291" y="593124"/>
                    </a:cubicBezTo>
                    <a:cubicBezTo>
                      <a:pt x="1786900" y="611320"/>
                      <a:pt x="1747590" y="618871"/>
                      <a:pt x="1707961" y="626076"/>
                    </a:cubicBezTo>
                    <a:cubicBezTo>
                      <a:pt x="1691528" y="629064"/>
                      <a:pt x="1675200" y="633202"/>
                      <a:pt x="1658534" y="634313"/>
                    </a:cubicBezTo>
                    <a:cubicBezTo>
                      <a:pt x="1592720" y="638700"/>
                      <a:pt x="1526729" y="639805"/>
                      <a:pt x="1460826" y="642551"/>
                    </a:cubicBezTo>
                    <a:cubicBezTo>
                      <a:pt x="1399742" y="652732"/>
                      <a:pt x="1415520" y="646081"/>
                      <a:pt x="1353734" y="675503"/>
                    </a:cubicBezTo>
                    <a:cubicBezTo>
                      <a:pt x="1314929" y="693982"/>
                      <a:pt x="1272789" y="707379"/>
                      <a:pt x="1238405" y="733167"/>
                    </a:cubicBezTo>
                    <a:cubicBezTo>
                      <a:pt x="1216437" y="749643"/>
                      <a:pt x="1195788" y="768040"/>
                      <a:pt x="1172502" y="782594"/>
                    </a:cubicBezTo>
                    <a:cubicBezTo>
                      <a:pt x="1151675" y="795611"/>
                      <a:pt x="1126585" y="801270"/>
                      <a:pt x="1106599" y="815546"/>
                    </a:cubicBezTo>
                    <a:cubicBezTo>
                      <a:pt x="1087639" y="829089"/>
                      <a:pt x="1074348" y="849229"/>
                      <a:pt x="1057172" y="864973"/>
                    </a:cubicBezTo>
                    <a:cubicBezTo>
                      <a:pt x="1041363" y="879465"/>
                      <a:pt x="1022171" y="890293"/>
                      <a:pt x="1007745" y="906162"/>
                    </a:cubicBezTo>
                    <a:cubicBezTo>
                      <a:pt x="994425" y="920814"/>
                      <a:pt x="987164" y="940127"/>
                      <a:pt x="974794" y="955589"/>
                    </a:cubicBezTo>
                    <a:cubicBezTo>
                      <a:pt x="965090" y="967719"/>
                      <a:pt x="952826" y="977556"/>
                      <a:pt x="941842" y="988540"/>
                    </a:cubicBezTo>
                    <a:cubicBezTo>
                      <a:pt x="939096" y="1007762"/>
                      <a:pt x="936797" y="1027052"/>
                      <a:pt x="933605" y="1046205"/>
                    </a:cubicBezTo>
                    <a:cubicBezTo>
                      <a:pt x="931303" y="1060016"/>
                      <a:pt x="927872" y="1073618"/>
                      <a:pt x="925367" y="1087394"/>
                    </a:cubicBezTo>
                    <a:cubicBezTo>
                      <a:pt x="922379" y="1103828"/>
                      <a:pt x="919875" y="1120345"/>
                      <a:pt x="917129" y="1136821"/>
                    </a:cubicBezTo>
                    <a:cubicBezTo>
                      <a:pt x="922704" y="1292928"/>
                      <a:pt x="936346" y="1383981"/>
                      <a:pt x="908891" y="1532238"/>
                    </a:cubicBezTo>
                    <a:cubicBezTo>
                      <a:pt x="905083" y="1552801"/>
                      <a:pt x="893530" y="1571198"/>
                      <a:pt x="884178" y="1589903"/>
                    </a:cubicBezTo>
                    <a:cubicBezTo>
                      <a:pt x="856798" y="1644662"/>
                      <a:pt x="830306" y="1677891"/>
                      <a:pt x="793561" y="1729946"/>
                    </a:cubicBezTo>
                    <a:cubicBezTo>
                      <a:pt x="779939" y="1749244"/>
                      <a:pt x="764525" y="1767356"/>
                      <a:pt x="752372" y="1787611"/>
                    </a:cubicBezTo>
                    <a:cubicBezTo>
                      <a:pt x="744134" y="1801341"/>
                      <a:pt x="736145" y="1815222"/>
                      <a:pt x="727659" y="1828800"/>
                    </a:cubicBezTo>
                    <a:cubicBezTo>
                      <a:pt x="705091" y="1864909"/>
                      <a:pt x="669721" y="1909229"/>
                      <a:pt x="645280" y="1935892"/>
                    </a:cubicBezTo>
                    <a:cubicBezTo>
                      <a:pt x="638590" y="1943190"/>
                      <a:pt x="627568" y="1945366"/>
                      <a:pt x="620567" y="1952367"/>
                    </a:cubicBezTo>
                    <a:cubicBezTo>
                      <a:pt x="599927" y="1973007"/>
                      <a:pt x="582537" y="1996671"/>
                      <a:pt x="562902" y="2018270"/>
                    </a:cubicBezTo>
                    <a:cubicBezTo>
                      <a:pt x="539651" y="2043846"/>
                      <a:pt x="491576" y="2084866"/>
                      <a:pt x="472286" y="2100649"/>
                    </a:cubicBezTo>
                    <a:cubicBezTo>
                      <a:pt x="464623" y="2106918"/>
                      <a:pt x="455810" y="2111632"/>
                      <a:pt x="447572" y="2117124"/>
                    </a:cubicBezTo>
                    <a:cubicBezTo>
                      <a:pt x="433842" y="2136346"/>
                      <a:pt x="421853" y="2156938"/>
                      <a:pt x="406383" y="2174789"/>
                    </a:cubicBezTo>
                    <a:cubicBezTo>
                      <a:pt x="386036" y="2198266"/>
                      <a:pt x="361514" y="2217829"/>
                      <a:pt x="340480" y="2240692"/>
                    </a:cubicBezTo>
                    <a:cubicBezTo>
                      <a:pt x="312981" y="2270582"/>
                      <a:pt x="235126" y="2347635"/>
                      <a:pt x="200437" y="2405449"/>
                    </a:cubicBezTo>
                    <a:cubicBezTo>
                      <a:pt x="189047" y="2424432"/>
                      <a:pt x="177387" y="2443312"/>
                      <a:pt x="167486" y="2463113"/>
                    </a:cubicBezTo>
                    <a:cubicBezTo>
                      <a:pt x="163603" y="2470880"/>
                      <a:pt x="161743" y="2479510"/>
                      <a:pt x="159248" y="2487827"/>
                    </a:cubicBezTo>
                    <a:cubicBezTo>
                      <a:pt x="153504" y="2506975"/>
                      <a:pt x="148264" y="2526270"/>
                      <a:pt x="142772" y="2545492"/>
                    </a:cubicBezTo>
                    <a:cubicBezTo>
                      <a:pt x="140026" y="2718487"/>
                      <a:pt x="141542" y="2891602"/>
                      <a:pt x="134534" y="3064476"/>
                    </a:cubicBezTo>
                    <a:cubicBezTo>
                      <a:pt x="133290" y="3095151"/>
                      <a:pt x="124080" y="3124988"/>
                      <a:pt x="118059" y="3155092"/>
                    </a:cubicBezTo>
                    <a:cubicBezTo>
                      <a:pt x="110349" y="3193644"/>
                      <a:pt x="101874" y="3232042"/>
                      <a:pt x="93345" y="3270421"/>
                    </a:cubicBezTo>
                    <a:cubicBezTo>
                      <a:pt x="78345" y="3337920"/>
                      <a:pt x="87254" y="3274017"/>
                      <a:pt x="68632" y="3385751"/>
                    </a:cubicBezTo>
                    <a:cubicBezTo>
                      <a:pt x="62248" y="3424056"/>
                      <a:pt x="59490" y="3462946"/>
                      <a:pt x="52156" y="3501081"/>
                    </a:cubicBezTo>
                    <a:cubicBezTo>
                      <a:pt x="39968" y="3564458"/>
                      <a:pt x="34441" y="3578936"/>
                      <a:pt x="19205" y="3624649"/>
                    </a:cubicBezTo>
                    <a:cubicBezTo>
                      <a:pt x="10173" y="3687873"/>
                      <a:pt x="-13973" y="3800061"/>
                      <a:pt x="10967" y="3863546"/>
                    </a:cubicBezTo>
                    <a:cubicBezTo>
                      <a:pt x="40489" y="3938692"/>
                      <a:pt x="119640" y="3995191"/>
                      <a:pt x="183961" y="4036540"/>
                    </a:cubicBezTo>
                    <a:cubicBezTo>
                      <a:pt x="191265" y="4041236"/>
                      <a:pt x="200437" y="4042032"/>
                      <a:pt x="208675" y="4044778"/>
                    </a:cubicBezTo>
                    <a:cubicBezTo>
                      <a:pt x="214167" y="4053016"/>
                      <a:pt x="216703" y="4064329"/>
                      <a:pt x="225151" y="4069492"/>
                    </a:cubicBezTo>
                    <a:cubicBezTo>
                      <a:pt x="231764" y="4073533"/>
                      <a:pt x="423079" y="4165980"/>
                      <a:pt x="447572" y="4184821"/>
                    </a:cubicBezTo>
                    <a:lnTo>
                      <a:pt x="554664" y="4267200"/>
                    </a:lnTo>
                    <a:cubicBezTo>
                      <a:pt x="551918" y="4294659"/>
                      <a:pt x="551222" y="4322402"/>
                      <a:pt x="546426" y="4349578"/>
                    </a:cubicBezTo>
                    <a:cubicBezTo>
                      <a:pt x="542952" y="4369265"/>
                      <a:pt x="535102" y="4387927"/>
                      <a:pt x="529951" y="4407243"/>
                    </a:cubicBezTo>
                    <a:cubicBezTo>
                      <a:pt x="524117" y="4429122"/>
                      <a:pt x="518967" y="4451178"/>
                      <a:pt x="513475" y="4473146"/>
                    </a:cubicBezTo>
                    <a:cubicBezTo>
                      <a:pt x="498294" y="4655313"/>
                      <a:pt x="493428" y="4662236"/>
                      <a:pt x="521713" y="4926227"/>
                    </a:cubicBezTo>
                    <a:cubicBezTo>
                      <a:pt x="528495" y="4989528"/>
                      <a:pt x="591377" y="5119254"/>
                      <a:pt x="620567" y="5165124"/>
                    </a:cubicBezTo>
                    <a:cubicBezTo>
                      <a:pt x="673909" y="5248947"/>
                      <a:pt x="683113" y="5271326"/>
                      <a:pt x="752372" y="5346357"/>
                    </a:cubicBezTo>
                    <a:cubicBezTo>
                      <a:pt x="759087" y="5353632"/>
                      <a:pt x="769271" y="5356754"/>
                      <a:pt x="777086" y="5362832"/>
                    </a:cubicBezTo>
                    <a:cubicBezTo>
                      <a:pt x="818723" y="5395216"/>
                      <a:pt x="850612" y="5445006"/>
                      <a:pt x="900653" y="5461686"/>
                    </a:cubicBezTo>
                    <a:cubicBezTo>
                      <a:pt x="942241" y="5475549"/>
                      <a:pt x="944784" y="5475515"/>
                      <a:pt x="999507" y="5502876"/>
                    </a:cubicBezTo>
                    <a:cubicBezTo>
                      <a:pt x="1074939" y="5540592"/>
                      <a:pt x="949520" y="5494414"/>
                      <a:pt x="1073648" y="5544065"/>
                    </a:cubicBezTo>
                    <a:cubicBezTo>
                      <a:pt x="1111550" y="5559226"/>
                      <a:pt x="1152466" y="5566998"/>
                      <a:pt x="1188978" y="5585254"/>
                    </a:cubicBezTo>
                    <a:cubicBezTo>
                      <a:pt x="1241331" y="5611431"/>
                      <a:pt x="1309893" y="5650743"/>
                      <a:pt x="1370210" y="5667632"/>
                    </a:cubicBezTo>
                    <a:cubicBezTo>
                      <a:pt x="1416390" y="5680562"/>
                      <a:pt x="1463601" y="5689477"/>
                      <a:pt x="1510253" y="5700584"/>
                    </a:cubicBezTo>
                    <a:cubicBezTo>
                      <a:pt x="1521267" y="5703206"/>
                      <a:pt x="1532464" y="5705241"/>
                      <a:pt x="1543205" y="5708821"/>
                    </a:cubicBezTo>
                    <a:cubicBezTo>
                      <a:pt x="1551443" y="5711567"/>
                      <a:pt x="1559457" y="5715106"/>
                      <a:pt x="1567918" y="5717059"/>
                    </a:cubicBezTo>
                    <a:cubicBezTo>
                      <a:pt x="1595204" y="5723356"/>
                      <a:pt x="1622914" y="5727667"/>
                      <a:pt x="1650296" y="5733535"/>
                    </a:cubicBezTo>
                    <a:cubicBezTo>
                      <a:pt x="1661367" y="5735907"/>
                      <a:pt x="1672146" y="5739553"/>
                      <a:pt x="1683248" y="5741773"/>
                    </a:cubicBezTo>
                    <a:cubicBezTo>
                      <a:pt x="1699627" y="5745049"/>
                      <a:pt x="1716267" y="5746886"/>
                      <a:pt x="1732675" y="5750011"/>
                    </a:cubicBezTo>
                    <a:cubicBezTo>
                      <a:pt x="1773938" y="5757871"/>
                      <a:pt x="1815238" y="5765612"/>
                      <a:pt x="1856242" y="5774724"/>
                    </a:cubicBezTo>
                    <a:cubicBezTo>
                      <a:pt x="1864719" y="5776608"/>
                      <a:pt x="1872607" y="5780576"/>
                      <a:pt x="1880956" y="5782962"/>
                    </a:cubicBezTo>
                    <a:cubicBezTo>
                      <a:pt x="1911060" y="5791563"/>
                      <a:pt x="1941009" y="5800884"/>
                      <a:pt x="1971572" y="5807676"/>
                    </a:cubicBezTo>
                    <a:cubicBezTo>
                      <a:pt x="1990526" y="5811888"/>
                      <a:pt x="2010015" y="5813167"/>
                      <a:pt x="2029237" y="5815913"/>
                    </a:cubicBezTo>
                    <a:cubicBezTo>
                      <a:pt x="2155211" y="5885900"/>
                      <a:pt x="2059445" y="5823811"/>
                      <a:pt x="2144567" y="5898292"/>
                    </a:cubicBezTo>
                    <a:cubicBezTo>
                      <a:pt x="2152018" y="5904811"/>
                      <a:pt x="2162279" y="5907766"/>
                      <a:pt x="2169280" y="5914767"/>
                    </a:cubicBezTo>
                    <a:cubicBezTo>
                      <a:pt x="2189920" y="5935407"/>
                      <a:pt x="2205496" y="5960871"/>
                      <a:pt x="2226945" y="5980670"/>
                    </a:cubicBezTo>
                    <a:cubicBezTo>
                      <a:pt x="2241495" y="5994101"/>
                      <a:pt x="2260531" y="6001740"/>
                      <a:pt x="2276372" y="6013621"/>
                    </a:cubicBezTo>
                    <a:cubicBezTo>
                      <a:pt x="2283837" y="6019220"/>
                      <a:pt x="2321989" y="6048787"/>
                      <a:pt x="2334037" y="6054811"/>
                    </a:cubicBezTo>
                    <a:cubicBezTo>
                      <a:pt x="2345154" y="6060369"/>
                      <a:pt x="2394504" y="6082284"/>
                      <a:pt x="2416415" y="6087762"/>
                    </a:cubicBezTo>
                    <a:cubicBezTo>
                      <a:pt x="2429999" y="6091158"/>
                      <a:pt x="2444021" y="6092604"/>
                      <a:pt x="2457605" y="6096000"/>
                    </a:cubicBezTo>
                    <a:cubicBezTo>
                      <a:pt x="2466029" y="6098106"/>
                      <a:pt x="2474001" y="6101743"/>
                      <a:pt x="2482318" y="6104238"/>
                    </a:cubicBezTo>
                    <a:cubicBezTo>
                      <a:pt x="2501466" y="6109982"/>
                      <a:pt x="2520697" y="6115453"/>
                      <a:pt x="2539983" y="6120713"/>
                    </a:cubicBezTo>
                    <a:cubicBezTo>
                      <a:pt x="2612214" y="6140412"/>
                      <a:pt x="2527723" y="6116158"/>
                      <a:pt x="2622361" y="6137189"/>
                    </a:cubicBezTo>
                    <a:cubicBezTo>
                      <a:pt x="2630838" y="6139073"/>
                      <a:pt x="2638510" y="6143999"/>
                      <a:pt x="2647075" y="6145427"/>
                    </a:cubicBezTo>
                    <a:cubicBezTo>
                      <a:pt x="2671602" y="6149515"/>
                      <a:pt x="2696568" y="6150379"/>
                      <a:pt x="2721215" y="6153665"/>
                    </a:cubicBezTo>
                    <a:cubicBezTo>
                      <a:pt x="2737771" y="6155873"/>
                      <a:pt x="2754092" y="6159646"/>
                      <a:pt x="2770642" y="6161903"/>
                    </a:cubicBezTo>
                    <a:cubicBezTo>
                      <a:pt x="2814513" y="6167885"/>
                      <a:pt x="2858570" y="6172449"/>
                      <a:pt x="2902448" y="6178378"/>
                    </a:cubicBezTo>
                    <a:cubicBezTo>
                      <a:pt x="2960173" y="6186179"/>
                      <a:pt x="3018931" y="6188965"/>
                      <a:pt x="3075442" y="6203092"/>
                    </a:cubicBezTo>
                    <a:lnTo>
                      <a:pt x="3174296" y="6227805"/>
                    </a:lnTo>
                    <a:cubicBezTo>
                      <a:pt x="3209920" y="6236355"/>
                      <a:pt x="3246632" y="6240934"/>
                      <a:pt x="3281388" y="6252519"/>
                    </a:cubicBezTo>
                    <a:cubicBezTo>
                      <a:pt x="3330602" y="6268924"/>
                      <a:pt x="3359588" y="6278983"/>
                      <a:pt x="3421432" y="6293708"/>
                    </a:cubicBezTo>
                    <a:cubicBezTo>
                      <a:pt x="3440320" y="6298205"/>
                      <a:pt x="3459875" y="6299200"/>
                      <a:pt x="3479096" y="6301946"/>
                    </a:cubicBezTo>
                    <a:cubicBezTo>
                      <a:pt x="3487334" y="6304692"/>
                      <a:pt x="3495214" y="6308956"/>
                      <a:pt x="3503810" y="6310184"/>
                    </a:cubicBezTo>
                    <a:cubicBezTo>
                      <a:pt x="3632064" y="6328505"/>
                      <a:pt x="3734660" y="6314297"/>
                      <a:pt x="3874513" y="6310184"/>
                    </a:cubicBezTo>
                    <a:lnTo>
                      <a:pt x="4286405" y="6318421"/>
                    </a:lnTo>
                    <a:cubicBezTo>
                      <a:pt x="4297719" y="6318840"/>
                      <a:pt x="4308188" y="6324798"/>
                      <a:pt x="4319356" y="6326659"/>
                    </a:cubicBezTo>
                    <a:cubicBezTo>
                      <a:pt x="4357661" y="6333043"/>
                      <a:pt x="4434686" y="6343135"/>
                      <a:pt x="4434686" y="6343135"/>
                    </a:cubicBezTo>
                    <a:cubicBezTo>
                      <a:pt x="4442924" y="6345881"/>
                      <a:pt x="4450736" y="6350776"/>
                      <a:pt x="4459399" y="6351373"/>
                    </a:cubicBezTo>
                    <a:cubicBezTo>
                      <a:pt x="4707974" y="6368516"/>
                      <a:pt x="4602677" y="6335975"/>
                      <a:pt x="4698296" y="6367849"/>
                    </a:cubicBezTo>
                    <a:cubicBezTo>
                      <a:pt x="4712026" y="6381579"/>
                      <a:pt x="4724873" y="6396252"/>
                      <a:pt x="4739486" y="6409038"/>
                    </a:cubicBezTo>
                    <a:cubicBezTo>
                      <a:pt x="4746937" y="6415557"/>
                      <a:pt x="4756143" y="6419759"/>
                      <a:pt x="4764199" y="6425513"/>
                    </a:cubicBezTo>
                    <a:cubicBezTo>
                      <a:pt x="4775372" y="6433493"/>
                      <a:pt x="4786167" y="6441989"/>
                      <a:pt x="4797151" y="6450227"/>
                    </a:cubicBezTo>
                    <a:cubicBezTo>
                      <a:pt x="4814408" y="6476113"/>
                      <a:pt x="4818918" y="6486379"/>
                      <a:pt x="4846578" y="6507892"/>
                    </a:cubicBezTo>
                    <a:cubicBezTo>
                      <a:pt x="4859217" y="6517722"/>
                      <a:pt x="4874037" y="6524367"/>
                      <a:pt x="4887767" y="6532605"/>
                    </a:cubicBezTo>
                    <a:cubicBezTo>
                      <a:pt x="4893259" y="6540843"/>
                      <a:pt x="4899330" y="6548723"/>
                      <a:pt x="4904242" y="6557319"/>
                    </a:cubicBezTo>
                    <a:cubicBezTo>
                      <a:pt x="4910335" y="6567981"/>
                      <a:pt x="4913906" y="6580052"/>
                      <a:pt x="4920718" y="6590270"/>
                    </a:cubicBezTo>
                    <a:cubicBezTo>
                      <a:pt x="4935950" y="6613118"/>
                      <a:pt x="4953994" y="6633966"/>
                      <a:pt x="4970145" y="6656173"/>
                    </a:cubicBezTo>
                    <a:cubicBezTo>
                      <a:pt x="4975968" y="6664180"/>
                      <a:pt x="4979104" y="6674443"/>
                      <a:pt x="4986621" y="6680886"/>
                    </a:cubicBezTo>
                    <a:cubicBezTo>
                      <a:pt x="5011381" y="6702109"/>
                      <a:pt x="5025568" y="6704853"/>
                      <a:pt x="5052523" y="6713838"/>
                    </a:cubicBezTo>
                    <a:cubicBezTo>
                      <a:pt x="5110188" y="6711092"/>
                      <a:pt x="5167958" y="6710028"/>
                      <a:pt x="5225518" y="6705600"/>
                    </a:cubicBezTo>
                    <a:cubicBezTo>
                      <a:pt x="5239478" y="6704526"/>
                      <a:pt x="5252896" y="6699664"/>
                      <a:pt x="5266707" y="6697362"/>
                    </a:cubicBezTo>
                    <a:cubicBezTo>
                      <a:pt x="5285860" y="6694170"/>
                      <a:pt x="5305150" y="6691870"/>
                      <a:pt x="5324372" y="6689124"/>
                    </a:cubicBezTo>
                    <a:cubicBezTo>
                      <a:pt x="5340848" y="6680886"/>
                      <a:pt x="5359063" y="6675463"/>
                      <a:pt x="5373799" y="6664411"/>
                    </a:cubicBezTo>
                    <a:cubicBezTo>
                      <a:pt x="5381720" y="6658471"/>
                      <a:pt x="5382037" y="6645189"/>
                      <a:pt x="5390275" y="6639697"/>
                    </a:cubicBezTo>
                    <a:cubicBezTo>
                      <a:pt x="5399695" y="6633417"/>
                      <a:pt x="5412485" y="6635039"/>
                      <a:pt x="5423226" y="6631459"/>
                    </a:cubicBezTo>
                    <a:cubicBezTo>
                      <a:pt x="5445483" y="6624040"/>
                      <a:pt x="5467472" y="6615770"/>
                      <a:pt x="5489129" y="6606746"/>
                    </a:cubicBezTo>
                    <a:cubicBezTo>
                      <a:pt x="5500465" y="6602023"/>
                      <a:pt x="5510917" y="6595387"/>
                      <a:pt x="5522080" y="6590270"/>
                    </a:cubicBezTo>
                    <a:cubicBezTo>
                      <a:pt x="5576827" y="6565178"/>
                      <a:pt x="5630240" y="6536711"/>
                      <a:pt x="5686837" y="6516130"/>
                    </a:cubicBezTo>
                    <a:lnTo>
                      <a:pt x="5777453" y="6483178"/>
                    </a:lnTo>
                    <a:cubicBezTo>
                      <a:pt x="5799421" y="6466702"/>
                      <a:pt x="5821914" y="6450905"/>
                      <a:pt x="5843356" y="6433751"/>
                    </a:cubicBezTo>
                    <a:cubicBezTo>
                      <a:pt x="5883366" y="6401743"/>
                      <a:pt x="5933730" y="6356040"/>
                      <a:pt x="5966923" y="6318421"/>
                    </a:cubicBezTo>
                    <a:cubicBezTo>
                      <a:pt x="5987637" y="6294945"/>
                      <a:pt x="6000767" y="6264598"/>
                      <a:pt x="6024588" y="6244281"/>
                    </a:cubicBezTo>
                    <a:cubicBezTo>
                      <a:pt x="6094787" y="6184406"/>
                      <a:pt x="6186964" y="6149577"/>
                      <a:pt x="6247010" y="6079524"/>
                    </a:cubicBezTo>
                    <a:cubicBezTo>
                      <a:pt x="6263486" y="6060302"/>
                      <a:pt x="6282394" y="6042924"/>
                      <a:pt x="6296437" y="6021859"/>
                    </a:cubicBezTo>
                    <a:cubicBezTo>
                      <a:pt x="6388765" y="5883367"/>
                      <a:pt x="6237230" y="5983207"/>
                      <a:pt x="6469432" y="5766486"/>
                    </a:cubicBezTo>
                    <a:cubicBezTo>
                      <a:pt x="6510621" y="5728043"/>
                      <a:pt x="6548448" y="5685648"/>
                      <a:pt x="6592999" y="5651157"/>
                    </a:cubicBezTo>
                    <a:cubicBezTo>
                      <a:pt x="6699104" y="5569011"/>
                      <a:pt x="6880164" y="5490297"/>
                      <a:pt x="6996653" y="5461686"/>
                    </a:cubicBezTo>
                    <a:cubicBezTo>
                      <a:pt x="7060709" y="5445953"/>
                      <a:pt x="7128458" y="5456195"/>
                      <a:pt x="7194361" y="5453449"/>
                    </a:cubicBezTo>
                    <a:cubicBezTo>
                      <a:pt x="7213583" y="5450703"/>
                      <a:pt x="7233265" y="5450214"/>
                      <a:pt x="7252026" y="5445211"/>
                    </a:cubicBezTo>
                    <a:cubicBezTo>
                      <a:pt x="7274695" y="5439166"/>
                      <a:pt x="7296490" y="5430026"/>
                      <a:pt x="7317929" y="5420497"/>
                    </a:cubicBezTo>
                    <a:cubicBezTo>
                      <a:pt x="7379164" y="5393281"/>
                      <a:pt x="7416625" y="5374246"/>
                      <a:pt x="7466210" y="5329881"/>
                    </a:cubicBezTo>
                    <a:cubicBezTo>
                      <a:pt x="7498044" y="5301398"/>
                      <a:pt x="7526621" y="5269470"/>
                      <a:pt x="7556826" y="5239265"/>
                    </a:cubicBezTo>
                    <a:cubicBezTo>
                      <a:pt x="7559572" y="5231027"/>
                      <a:pt x="7562015" y="5222682"/>
                      <a:pt x="7565064" y="5214551"/>
                    </a:cubicBezTo>
                    <a:cubicBezTo>
                      <a:pt x="7570256" y="5200705"/>
                      <a:pt x="7576864" y="5187391"/>
                      <a:pt x="7581540" y="5173362"/>
                    </a:cubicBezTo>
                    <a:cubicBezTo>
                      <a:pt x="7592884" y="5139330"/>
                      <a:pt x="7606024" y="5083660"/>
                      <a:pt x="7614491" y="5049794"/>
                    </a:cubicBezTo>
                    <a:cubicBezTo>
                      <a:pt x="7622566" y="4977119"/>
                      <a:pt x="7622668" y="4960636"/>
                      <a:pt x="7639205" y="4885038"/>
                    </a:cubicBezTo>
                    <a:cubicBezTo>
                      <a:pt x="7651872" y="4827130"/>
                      <a:pt x="7667065" y="4769802"/>
                      <a:pt x="7680394" y="4712043"/>
                    </a:cubicBezTo>
                    <a:cubicBezTo>
                      <a:pt x="7690431" y="4668549"/>
                      <a:pt x="7688411" y="4649278"/>
                      <a:pt x="7713345" y="4604951"/>
                    </a:cubicBezTo>
                    <a:cubicBezTo>
                      <a:pt x="7726807" y="4581018"/>
                      <a:pt x="7745035" y="4560011"/>
                      <a:pt x="7762772" y="4539049"/>
                    </a:cubicBezTo>
                    <a:cubicBezTo>
                      <a:pt x="7784993" y="4512788"/>
                      <a:pt x="7817233" y="4485211"/>
                      <a:pt x="7845151" y="4464908"/>
                    </a:cubicBezTo>
                    <a:cubicBezTo>
                      <a:pt x="7861165" y="4453262"/>
                      <a:pt x="7877159" y="4441373"/>
                      <a:pt x="7894578" y="4431957"/>
                    </a:cubicBezTo>
                    <a:cubicBezTo>
                      <a:pt x="7938161" y="4408399"/>
                      <a:pt x="8148120" y="4308341"/>
                      <a:pt x="8232329" y="4250724"/>
                    </a:cubicBezTo>
                    <a:cubicBezTo>
                      <a:pt x="8258168" y="4233045"/>
                      <a:pt x="8283526" y="4214363"/>
                      <a:pt x="8306469" y="4193059"/>
                    </a:cubicBezTo>
                    <a:cubicBezTo>
                      <a:pt x="8322185" y="4178466"/>
                      <a:pt x="8333929" y="4160108"/>
                      <a:pt x="8347659" y="4143632"/>
                    </a:cubicBezTo>
                    <a:cubicBezTo>
                      <a:pt x="8373612" y="4039815"/>
                      <a:pt x="8384066" y="4024394"/>
                      <a:pt x="8355896" y="3880021"/>
                    </a:cubicBezTo>
                    <a:cubicBezTo>
                      <a:pt x="8346228" y="3830472"/>
                      <a:pt x="8320809" y="3785132"/>
                      <a:pt x="8298232" y="3739978"/>
                    </a:cubicBezTo>
                    <a:cubicBezTo>
                      <a:pt x="8284949" y="3713412"/>
                      <a:pt x="8271284" y="3685252"/>
                      <a:pt x="8248805" y="3665838"/>
                    </a:cubicBezTo>
                    <a:cubicBezTo>
                      <a:pt x="8156739" y="3586326"/>
                      <a:pt x="8116717" y="3594255"/>
                      <a:pt x="8026383" y="3534032"/>
                    </a:cubicBezTo>
                    <a:cubicBezTo>
                      <a:pt x="7997124" y="3514526"/>
                      <a:pt x="7971464" y="3490097"/>
                      <a:pt x="7944005" y="3468130"/>
                    </a:cubicBezTo>
                    <a:cubicBezTo>
                      <a:pt x="7931835" y="3443791"/>
                      <a:pt x="7918941" y="3420283"/>
                      <a:pt x="7911053" y="3393989"/>
                    </a:cubicBezTo>
                    <a:cubicBezTo>
                      <a:pt x="7907030" y="3380578"/>
                      <a:pt x="7905561" y="3366530"/>
                      <a:pt x="7902815" y="3352800"/>
                    </a:cubicBezTo>
                    <a:cubicBezTo>
                      <a:pt x="7911053" y="3311611"/>
                      <a:pt x="7913174" y="3268708"/>
                      <a:pt x="7927529" y="3229232"/>
                    </a:cubicBezTo>
                    <a:cubicBezTo>
                      <a:pt x="7935602" y="3207033"/>
                      <a:pt x="7956565" y="3191822"/>
                      <a:pt x="7968718" y="3171567"/>
                    </a:cubicBezTo>
                    <a:cubicBezTo>
                      <a:pt x="8002169" y="3115816"/>
                      <a:pt x="8005729" y="3093484"/>
                      <a:pt x="8026383" y="3031524"/>
                    </a:cubicBezTo>
                    <a:cubicBezTo>
                      <a:pt x="8048492" y="2766222"/>
                      <a:pt x="8019384" y="3122105"/>
                      <a:pt x="8042859" y="2809103"/>
                    </a:cubicBezTo>
                    <a:cubicBezTo>
                      <a:pt x="8069089" y="2459363"/>
                      <a:pt x="8051046" y="2735756"/>
                      <a:pt x="8067572" y="2471351"/>
                    </a:cubicBezTo>
                    <a:cubicBezTo>
                      <a:pt x="8062080" y="2383481"/>
                      <a:pt x="8064929" y="2294688"/>
                      <a:pt x="8051096" y="2207740"/>
                    </a:cubicBezTo>
                    <a:cubicBezTo>
                      <a:pt x="8045487" y="2172486"/>
                      <a:pt x="8026255" y="2140620"/>
                      <a:pt x="8009907" y="2108886"/>
                    </a:cubicBezTo>
                    <a:cubicBezTo>
                      <a:pt x="7979492" y="2049844"/>
                      <a:pt x="7945223" y="1992843"/>
                      <a:pt x="7911053" y="1935892"/>
                    </a:cubicBezTo>
                    <a:cubicBezTo>
                      <a:pt x="7903989" y="1924119"/>
                      <a:pt x="7893711" y="1914523"/>
                      <a:pt x="7886340" y="1902940"/>
                    </a:cubicBezTo>
                    <a:cubicBezTo>
                      <a:pt x="7874454" y="1884263"/>
                      <a:pt x="7865360" y="1863898"/>
                      <a:pt x="7853388" y="1845276"/>
                    </a:cubicBezTo>
                    <a:cubicBezTo>
                      <a:pt x="7840614" y="1825406"/>
                      <a:pt x="7824175" y="1807971"/>
                      <a:pt x="7812199" y="1787611"/>
                    </a:cubicBezTo>
                    <a:cubicBezTo>
                      <a:pt x="7796633" y="1761149"/>
                      <a:pt x="7786661" y="1731644"/>
                      <a:pt x="7771010" y="1705232"/>
                    </a:cubicBezTo>
                    <a:cubicBezTo>
                      <a:pt x="7742665" y="1657399"/>
                      <a:pt x="7711236" y="1611452"/>
                      <a:pt x="7680394" y="1565189"/>
                    </a:cubicBezTo>
                    <a:cubicBezTo>
                      <a:pt x="7656310" y="1529064"/>
                      <a:pt x="7636954" y="1488798"/>
                      <a:pt x="7606253" y="1458097"/>
                    </a:cubicBezTo>
                    <a:cubicBezTo>
                      <a:pt x="7568319" y="1420163"/>
                      <a:pt x="7549011" y="1396610"/>
                      <a:pt x="7507399" y="1367481"/>
                    </a:cubicBezTo>
                    <a:cubicBezTo>
                      <a:pt x="7494282" y="1358299"/>
                      <a:pt x="7480338" y="1350302"/>
                      <a:pt x="7466210" y="1342767"/>
                    </a:cubicBezTo>
                    <a:cubicBezTo>
                      <a:pt x="7439121" y="1328320"/>
                      <a:pt x="7383832" y="1301578"/>
                      <a:pt x="7383832" y="1301578"/>
                    </a:cubicBezTo>
                    <a:cubicBezTo>
                      <a:pt x="7381086" y="1293340"/>
                      <a:pt x="7378643" y="1284995"/>
                      <a:pt x="7375594" y="1276865"/>
                    </a:cubicBezTo>
                    <a:cubicBezTo>
                      <a:pt x="7361343" y="1238863"/>
                      <a:pt x="7357782" y="1239533"/>
                      <a:pt x="7350880" y="1202724"/>
                    </a:cubicBezTo>
                    <a:cubicBezTo>
                      <a:pt x="7337413" y="1130899"/>
                      <a:pt x="7337844" y="1078757"/>
                      <a:pt x="7301453" y="1013254"/>
                    </a:cubicBezTo>
                    <a:cubicBezTo>
                      <a:pt x="7291626" y="995566"/>
                      <a:pt x="7219525" y="920416"/>
                      <a:pt x="7202599" y="906162"/>
                    </a:cubicBezTo>
                    <a:cubicBezTo>
                      <a:pt x="6995472" y="731740"/>
                      <a:pt x="7170732" y="876979"/>
                      <a:pt x="7046080" y="799070"/>
                    </a:cubicBezTo>
                    <a:cubicBezTo>
                      <a:pt x="7017656" y="781305"/>
                      <a:pt x="6993994" y="755754"/>
                      <a:pt x="6963702" y="741405"/>
                    </a:cubicBezTo>
                    <a:cubicBezTo>
                      <a:pt x="6940823" y="730567"/>
                      <a:pt x="6913686" y="732606"/>
                      <a:pt x="6889561" y="724930"/>
                    </a:cubicBezTo>
                    <a:cubicBezTo>
                      <a:pt x="6701858" y="665207"/>
                      <a:pt x="6844699" y="696185"/>
                      <a:pt x="6741280" y="675503"/>
                    </a:cubicBezTo>
                    <a:cubicBezTo>
                      <a:pt x="6689107" y="678249"/>
                      <a:pt x="6636662" y="677752"/>
                      <a:pt x="6584761" y="683740"/>
                    </a:cubicBezTo>
                    <a:cubicBezTo>
                      <a:pt x="6564902" y="686031"/>
                      <a:pt x="6546382" y="694956"/>
                      <a:pt x="6527096" y="700216"/>
                    </a:cubicBezTo>
                    <a:cubicBezTo>
                      <a:pt x="6516173" y="703195"/>
                      <a:pt x="6505129" y="705708"/>
                      <a:pt x="6494145" y="708454"/>
                    </a:cubicBezTo>
                    <a:cubicBezTo>
                      <a:pt x="6455702" y="705708"/>
                      <a:pt x="6416735" y="707110"/>
                      <a:pt x="6378815" y="700216"/>
                    </a:cubicBezTo>
                    <a:cubicBezTo>
                      <a:pt x="6355732" y="696019"/>
                      <a:pt x="6335007" y="683394"/>
                      <a:pt x="6312913" y="675503"/>
                    </a:cubicBezTo>
                    <a:cubicBezTo>
                      <a:pt x="6255797" y="655105"/>
                      <a:pt x="6272771" y="660575"/>
                      <a:pt x="6214059" y="650789"/>
                    </a:cubicBezTo>
                    <a:cubicBezTo>
                      <a:pt x="6014325" y="500989"/>
                      <a:pt x="6200546" y="636289"/>
                      <a:pt x="6049302" y="535459"/>
                    </a:cubicBezTo>
                    <a:cubicBezTo>
                      <a:pt x="5946351" y="466825"/>
                      <a:pt x="6094821" y="557828"/>
                      <a:pt x="5975161" y="486032"/>
                    </a:cubicBezTo>
                    <a:cubicBezTo>
                      <a:pt x="5949967" y="452440"/>
                      <a:pt x="5944361" y="441728"/>
                      <a:pt x="5909259" y="411892"/>
                    </a:cubicBezTo>
                    <a:cubicBezTo>
                      <a:pt x="5869068" y="377730"/>
                      <a:pt x="5832870" y="336628"/>
                      <a:pt x="5785691" y="313038"/>
                    </a:cubicBezTo>
                    <a:cubicBezTo>
                      <a:pt x="5656923" y="248654"/>
                      <a:pt x="5749893" y="290285"/>
                      <a:pt x="5653886" y="255373"/>
                    </a:cubicBezTo>
                    <a:cubicBezTo>
                      <a:pt x="5639989" y="250319"/>
                      <a:pt x="5627155" y="241995"/>
                      <a:pt x="5612696" y="238897"/>
                    </a:cubicBezTo>
                    <a:cubicBezTo>
                      <a:pt x="5588383" y="233687"/>
                      <a:pt x="5563269" y="233405"/>
                      <a:pt x="5538556" y="230659"/>
                    </a:cubicBezTo>
                    <a:cubicBezTo>
                      <a:pt x="5480891" y="236151"/>
                      <a:pt x="5423105" y="240495"/>
                      <a:pt x="5365561" y="247135"/>
                    </a:cubicBezTo>
                    <a:cubicBezTo>
                      <a:pt x="5233813" y="262337"/>
                      <a:pt x="5486452" y="255755"/>
                      <a:pt x="5200805" y="296562"/>
                    </a:cubicBezTo>
                    <a:cubicBezTo>
                      <a:pt x="5104986" y="310251"/>
                      <a:pt x="5162507" y="303417"/>
                      <a:pt x="5027810" y="313038"/>
                    </a:cubicBezTo>
                    <a:cubicBezTo>
                      <a:pt x="4972891" y="310292"/>
                      <a:pt x="4917121" y="314813"/>
                      <a:pt x="4863053" y="304800"/>
                    </a:cubicBezTo>
                    <a:cubicBezTo>
                      <a:pt x="4841285" y="300769"/>
                      <a:pt x="4825189" y="281750"/>
                      <a:pt x="4805388" y="271849"/>
                    </a:cubicBezTo>
                    <a:cubicBezTo>
                      <a:pt x="4786683" y="262497"/>
                      <a:pt x="4767432" y="254128"/>
                      <a:pt x="4747723" y="247135"/>
                    </a:cubicBezTo>
                    <a:cubicBezTo>
                      <a:pt x="4536792" y="172288"/>
                      <a:pt x="4610605" y="186281"/>
                      <a:pt x="4451161" y="172994"/>
                    </a:cubicBezTo>
                    <a:lnTo>
                      <a:pt x="4327594" y="131805"/>
                    </a:lnTo>
                    <a:cubicBezTo>
                      <a:pt x="4308544" y="125744"/>
                      <a:pt x="4288894" y="121652"/>
                      <a:pt x="4269929" y="115330"/>
                    </a:cubicBezTo>
                    <a:cubicBezTo>
                      <a:pt x="4255900" y="110654"/>
                      <a:pt x="4243199" y="101952"/>
                      <a:pt x="4228740" y="98854"/>
                    </a:cubicBezTo>
                    <a:cubicBezTo>
                      <a:pt x="4204426" y="93644"/>
                      <a:pt x="4179313" y="93362"/>
                      <a:pt x="4154599" y="90616"/>
                    </a:cubicBezTo>
                    <a:cubicBezTo>
                      <a:pt x="4129886" y="104346"/>
                      <a:pt x="4104240" y="116517"/>
                      <a:pt x="4080459" y="131805"/>
                    </a:cubicBezTo>
                    <a:cubicBezTo>
                      <a:pt x="4010954" y="176487"/>
                      <a:pt x="4068745" y="154137"/>
                      <a:pt x="3998080" y="189470"/>
                    </a:cubicBezTo>
                    <a:cubicBezTo>
                      <a:pt x="3984854" y="196083"/>
                      <a:pt x="3970404" y="199940"/>
                      <a:pt x="3956891" y="205946"/>
                    </a:cubicBezTo>
                    <a:cubicBezTo>
                      <a:pt x="3925533" y="219883"/>
                      <a:pt x="3925733" y="221226"/>
                      <a:pt x="3899226" y="238897"/>
                    </a:cubicBezTo>
                    <a:cubicBezTo>
                      <a:pt x="3812121" y="209861"/>
                      <a:pt x="3875558" y="213346"/>
                      <a:pt x="3833323" y="247135"/>
                    </a:cubicBezTo>
                    <a:cubicBezTo>
                      <a:pt x="3826543" y="252559"/>
                      <a:pt x="3816377" y="251490"/>
                      <a:pt x="3808610" y="255373"/>
                    </a:cubicBezTo>
                    <a:cubicBezTo>
                      <a:pt x="3799754" y="259801"/>
                      <a:pt x="3791903" y="266026"/>
                      <a:pt x="3783896" y="271849"/>
                    </a:cubicBezTo>
                    <a:cubicBezTo>
                      <a:pt x="3761689" y="288000"/>
                      <a:pt x="3740201" y="305125"/>
                      <a:pt x="3717994" y="321276"/>
                    </a:cubicBezTo>
                    <a:cubicBezTo>
                      <a:pt x="3709987" y="327099"/>
                      <a:pt x="3683675" y="340152"/>
                      <a:pt x="3693280" y="337751"/>
                    </a:cubicBezTo>
                    <a:cubicBezTo>
                      <a:pt x="3713568" y="332679"/>
                      <a:pt x="3731723" y="321276"/>
                      <a:pt x="3750945" y="313038"/>
                    </a:cubicBezTo>
                    <a:cubicBezTo>
                      <a:pt x="3761929" y="293816"/>
                      <a:pt x="3774534" y="275435"/>
                      <a:pt x="3783896" y="255373"/>
                    </a:cubicBezTo>
                    <a:cubicBezTo>
                      <a:pt x="3793818" y="234113"/>
                      <a:pt x="3795596" y="208991"/>
                      <a:pt x="3808610" y="189470"/>
                    </a:cubicBezTo>
                    <a:cubicBezTo>
                      <a:pt x="3823689" y="166852"/>
                      <a:pt x="3844528" y="148115"/>
                      <a:pt x="3866275" y="131805"/>
                    </a:cubicBezTo>
                    <a:cubicBezTo>
                      <a:pt x="3877259" y="123567"/>
                      <a:pt x="3849799" y="153773"/>
                      <a:pt x="3841561" y="164757"/>
                    </a:cubicBezTo>
                    <a:cubicBezTo>
                      <a:pt x="3838815" y="178487"/>
                      <a:pt x="3830818" y="192170"/>
                      <a:pt x="3833323" y="205946"/>
                    </a:cubicBezTo>
                    <a:cubicBezTo>
                      <a:pt x="3842880" y="258509"/>
                      <a:pt x="3962949" y="376424"/>
                      <a:pt x="3965129" y="378940"/>
                    </a:cubicBezTo>
                    <a:cubicBezTo>
                      <a:pt x="3987309" y="467660"/>
                      <a:pt x="3990331" y="466627"/>
                      <a:pt x="3965129" y="617838"/>
                    </a:cubicBezTo>
                    <a:cubicBezTo>
                      <a:pt x="3963701" y="626403"/>
                      <a:pt x="3947906" y="613991"/>
                      <a:pt x="3940415" y="609600"/>
                    </a:cubicBezTo>
                    <a:cubicBezTo>
                      <a:pt x="3868095" y="567205"/>
                      <a:pt x="3796875" y="522927"/>
                      <a:pt x="3726232" y="477794"/>
                    </a:cubicBezTo>
                    <a:cubicBezTo>
                      <a:pt x="3631997" y="417589"/>
                      <a:pt x="3658858" y="422259"/>
                      <a:pt x="3561475" y="370703"/>
                    </a:cubicBezTo>
                    <a:cubicBezTo>
                      <a:pt x="3542993" y="360918"/>
                      <a:pt x="3523918" y="351734"/>
                      <a:pt x="3503810" y="345989"/>
                    </a:cubicBezTo>
                    <a:cubicBezTo>
                      <a:pt x="3477222" y="338392"/>
                      <a:pt x="3356830" y="330308"/>
                      <a:pt x="3347291" y="329513"/>
                    </a:cubicBezTo>
                    <a:cubicBezTo>
                      <a:pt x="3322578" y="324021"/>
                      <a:pt x="3298034" y="317703"/>
                      <a:pt x="3273151" y="313038"/>
                    </a:cubicBezTo>
                    <a:cubicBezTo>
                      <a:pt x="3186609" y="296812"/>
                      <a:pt x="3242977" y="313964"/>
                      <a:pt x="3190772" y="296562"/>
                    </a:cubicBezTo>
                    <a:cubicBezTo>
                      <a:pt x="3166059" y="302054"/>
                      <a:pt x="3139276" y="301716"/>
                      <a:pt x="3116632" y="313038"/>
                    </a:cubicBezTo>
                    <a:cubicBezTo>
                      <a:pt x="3056786" y="342961"/>
                      <a:pt x="3123867" y="356639"/>
                      <a:pt x="3067205" y="337751"/>
                    </a:cubicBezTo>
                    <a:cubicBezTo>
                      <a:pt x="3065668" y="336470"/>
                      <a:pt x="3002067" y="285997"/>
                      <a:pt x="2993064" y="271849"/>
                    </a:cubicBezTo>
                    <a:cubicBezTo>
                      <a:pt x="2979878" y="251128"/>
                      <a:pt x="2969559" y="228617"/>
                      <a:pt x="2960113" y="205946"/>
                    </a:cubicBezTo>
                    <a:cubicBezTo>
                      <a:pt x="2955758" y="195495"/>
                      <a:pt x="2957374" y="182891"/>
                      <a:pt x="2951875" y="172994"/>
                    </a:cubicBezTo>
                    <a:cubicBezTo>
                      <a:pt x="2943336" y="157624"/>
                      <a:pt x="2929907" y="145535"/>
                      <a:pt x="2918923" y="131805"/>
                    </a:cubicBezTo>
                    <a:cubicBezTo>
                      <a:pt x="2918384" y="129650"/>
                      <a:pt x="2906746" y="79513"/>
                      <a:pt x="2902448" y="74140"/>
                    </a:cubicBezTo>
                    <a:cubicBezTo>
                      <a:pt x="2886710" y="54468"/>
                      <a:pt x="2872917" y="59375"/>
                      <a:pt x="2853021" y="49427"/>
                    </a:cubicBezTo>
                    <a:cubicBezTo>
                      <a:pt x="2844165" y="44999"/>
                      <a:pt x="2835913" y="39289"/>
                      <a:pt x="2828307" y="32951"/>
                    </a:cubicBezTo>
                    <a:cubicBezTo>
                      <a:pt x="2819357" y="25493"/>
                      <a:pt x="2814646" y="11922"/>
                      <a:pt x="2803594" y="8238"/>
                    </a:cubicBezTo>
                    <a:cubicBezTo>
                      <a:pt x="2787964" y="3028"/>
                      <a:pt x="2810459" y="0"/>
                      <a:pt x="2754167" y="0"/>
                    </a:cubicBezTo>
                    <a:close/>
                  </a:path>
                </a:pathLst>
              </a:custGeom>
              <a:solidFill>
                <a:schemeClr val="tx1">
                  <a:alpha val="48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자유형 47"/>
              <p:cNvSpPr/>
              <p:nvPr/>
            </p:nvSpPr>
            <p:spPr>
              <a:xfrm rot="19175193">
                <a:off x="3831265" y="371083"/>
                <a:ext cx="2288776" cy="3998270"/>
              </a:xfrm>
              <a:custGeom>
                <a:avLst/>
                <a:gdLst>
                  <a:gd name="connsiteX0" fmla="*/ 2754167 w 8372664"/>
                  <a:gd name="connsiteY0" fmla="*/ 0 h 6713838"/>
                  <a:gd name="connsiteX1" fmla="*/ 2465842 w 8372664"/>
                  <a:gd name="connsiteY1" fmla="*/ 8238 h 6713838"/>
                  <a:gd name="connsiteX2" fmla="*/ 2416415 w 8372664"/>
                  <a:gd name="connsiteY2" fmla="*/ 16476 h 6713838"/>
                  <a:gd name="connsiteX3" fmla="*/ 2358751 w 8372664"/>
                  <a:gd name="connsiteY3" fmla="*/ 24713 h 6713838"/>
                  <a:gd name="connsiteX4" fmla="*/ 2202232 w 8372664"/>
                  <a:gd name="connsiteY4" fmla="*/ 74140 h 6713838"/>
                  <a:gd name="connsiteX5" fmla="*/ 2161042 w 8372664"/>
                  <a:gd name="connsiteY5" fmla="*/ 98854 h 6713838"/>
                  <a:gd name="connsiteX6" fmla="*/ 2086902 w 8372664"/>
                  <a:gd name="connsiteY6" fmla="*/ 148281 h 6713838"/>
                  <a:gd name="connsiteX7" fmla="*/ 2053951 w 8372664"/>
                  <a:gd name="connsiteY7" fmla="*/ 197708 h 6713838"/>
                  <a:gd name="connsiteX8" fmla="*/ 2029237 w 8372664"/>
                  <a:gd name="connsiteY8" fmla="*/ 280086 h 6713838"/>
                  <a:gd name="connsiteX9" fmla="*/ 2020999 w 8372664"/>
                  <a:gd name="connsiteY9" fmla="*/ 329513 h 6713838"/>
                  <a:gd name="connsiteX10" fmla="*/ 1955096 w 8372664"/>
                  <a:gd name="connsiteY10" fmla="*/ 461319 h 6713838"/>
                  <a:gd name="connsiteX11" fmla="*/ 1897432 w 8372664"/>
                  <a:gd name="connsiteY11" fmla="*/ 543697 h 6713838"/>
                  <a:gd name="connsiteX12" fmla="*/ 1864480 w 8372664"/>
                  <a:gd name="connsiteY12" fmla="*/ 568411 h 6713838"/>
                  <a:gd name="connsiteX13" fmla="*/ 1823291 w 8372664"/>
                  <a:gd name="connsiteY13" fmla="*/ 593124 h 6713838"/>
                  <a:gd name="connsiteX14" fmla="*/ 1707961 w 8372664"/>
                  <a:gd name="connsiteY14" fmla="*/ 626076 h 6713838"/>
                  <a:gd name="connsiteX15" fmla="*/ 1658534 w 8372664"/>
                  <a:gd name="connsiteY15" fmla="*/ 634313 h 6713838"/>
                  <a:gd name="connsiteX16" fmla="*/ 1460826 w 8372664"/>
                  <a:gd name="connsiteY16" fmla="*/ 642551 h 6713838"/>
                  <a:gd name="connsiteX17" fmla="*/ 1353734 w 8372664"/>
                  <a:gd name="connsiteY17" fmla="*/ 675503 h 6713838"/>
                  <a:gd name="connsiteX18" fmla="*/ 1238405 w 8372664"/>
                  <a:gd name="connsiteY18" fmla="*/ 733167 h 6713838"/>
                  <a:gd name="connsiteX19" fmla="*/ 1172502 w 8372664"/>
                  <a:gd name="connsiteY19" fmla="*/ 782594 h 6713838"/>
                  <a:gd name="connsiteX20" fmla="*/ 1106599 w 8372664"/>
                  <a:gd name="connsiteY20" fmla="*/ 815546 h 6713838"/>
                  <a:gd name="connsiteX21" fmla="*/ 1057172 w 8372664"/>
                  <a:gd name="connsiteY21" fmla="*/ 864973 h 6713838"/>
                  <a:gd name="connsiteX22" fmla="*/ 1007745 w 8372664"/>
                  <a:gd name="connsiteY22" fmla="*/ 906162 h 6713838"/>
                  <a:gd name="connsiteX23" fmla="*/ 974794 w 8372664"/>
                  <a:gd name="connsiteY23" fmla="*/ 955589 h 6713838"/>
                  <a:gd name="connsiteX24" fmla="*/ 941842 w 8372664"/>
                  <a:gd name="connsiteY24" fmla="*/ 988540 h 6713838"/>
                  <a:gd name="connsiteX25" fmla="*/ 933605 w 8372664"/>
                  <a:gd name="connsiteY25" fmla="*/ 1046205 h 6713838"/>
                  <a:gd name="connsiteX26" fmla="*/ 925367 w 8372664"/>
                  <a:gd name="connsiteY26" fmla="*/ 1087394 h 6713838"/>
                  <a:gd name="connsiteX27" fmla="*/ 917129 w 8372664"/>
                  <a:gd name="connsiteY27" fmla="*/ 1136821 h 6713838"/>
                  <a:gd name="connsiteX28" fmla="*/ 908891 w 8372664"/>
                  <a:gd name="connsiteY28" fmla="*/ 1532238 h 6713838"/>
                  <a:gd name="connsiteX29" fmla="*/ 884178 w 8372664"/>
                  <a:gd name="connsiteY29" fmla="*/ 1589903 h 6713838"/>
                  <a:gd name="connsiteX30" fmla="*/ 793561 w 8372664"/>
                  <a:gd name="connsiteY30" fmla="*/ 1729946 h 6713838"/>
                  <a:gd name="connsiteX31" fmla="*/ 752372 w 8372664"/>
                  <a:gd name="connsiteY31" fmla="*/ 1787611 h 6713838"/>
                  <a:gd name="connsiteX32" fmla="*/ 727659 w 8372664"/>
                  <a:gd name="connsiteY32" fmla="*/ 1828800 h 6713838"/>
                  <a:gd name="connsiteX33" fmla="*/ 645280 w 8372664"/>
                  <a:gd name="connsiteY33" fmla="*/ 1935892 h 6713838"/>
                  <a:gd name="connsiteX34" fmla="*/ 620567 w 8372664"/>
                  <a:gd name="connsiteY34" fmla="*/ 1952367 h 6713838"/>
                  <a:gd name="connsiteX35" fmla="*/ 562902 w 8372664"/>
                  <a:gd name="connsiteY35" fmla="*/ 2018270 h 6713838"/>
                  <a:gd name="connsiteX36" fmla="*/ 472286 w 8372664"/>
                  <a:gd name="connsiteY36" fmla="*/ 2100649 h 6713838"/>
                  <a:gd name="connsiteX37" fmla="*/ 447572 w 8372664"/>
                  <a:gd name="connsiteY37" fmla="*/ 2117124 h 6713838"/>
                  <a:gd name="connsiteX38" fmla="*/ 406383 w 8372664"/>
                  <a:gd name="connsiteY38" fmla="*/ 2174789 h 6713838"/>
                  <a:gd name="connsiteX39" fmla="*/ 340480 w 8372664"/>
                  <a:gd name="connsiteY39" fmla="*/ 2240692 h 6713838"/>
                  <a:gd name="connsiteX40" fmla="*/ 200437 w 8372664"/>
                  <a:gd name="connsiteY40" fmla="*/ 2405449 h 6713838"/>
                  <a:gd name="connsiteX41" fmla="*/ 167486 w 8372664"/>
                  <a:gd name="connsiteY41" fmla="*/ 2463113 h 6713838"/>
                  <a:gd name="connsiteX42" fmla="*/ 159248 w 8372664"/>
                  <a:gd name="connsiteY42" fmla="*/ 2487827 h 6713838"/>
                  <a:gd name="connsiteX43" fmla="*/ 142772 w 8372664"/>
                  <a:gd name="connsiteY43" fmla="*/ 2545492 h 6713838"/>
                  <a:gd name="connsiteX44" fmla="*/ 134534 w 8372664"/>
                  <a:gd name="connsiteY44" fmla="*/ 3064476 h 6713838"/>
                  <a:gd name="connsiteX45" fmla="*/ 118059 w 8372664"/>
                  <a:gd name="connsiteY45" fmla="*/ 3155092 h 6713838"/>
                  <a:gd name="connsiteX46" fmla="*/ 93345 w 8372664"/>
                  <a:gd name="connsiteY46" fmla="*/ 3270421 h 6713838"/>
                  <a:gd name="connsiteX47" fmla="*/ 68632 w 8372664"/>
                  <a:gd name="connsiteY47" fmla="*/ 3385751 h 6713838"/>
                  <a:gd name="connsiteX48" fmla="*/ 52156 w 8372664"/>
                  <a:gd name="connsiteY48" fmla="*/ 3501081 h 6713838"/>
                  <a:gd name="connsiteX49" fmla="*/ 19205 w 8372664"/>
                  <a:gd name="connsiteY49" fmla="*/ 3624649 h 6713838"/>
                  <a:gd name="connsiteX50" fmla="*/ 10967 w 8372664"/>
                  <a:gd name="connsiteY50" fmla="*/ 3863546 h 6713838"/>
                  <a:gd name="connsiteX51" fmla="*/ 183961 w 8372664"/>
                  <a:gd name="connsiteY51" fmla="*/ 4036540 h 6713838"/>
                  <a:gd name="connsiteX52" fmla="*/ 208675 w 8372664"/>
                  <a:gd name="connsiteY52" fmla="*/ 4044778 h 6713838"/>
                  <a:gd name="connsiteX53" fmla="*/ 225151 w 8372664"/>
                  <a:gd name="connsiteY53" fmla="*/ 4069492 h 6713838"/>
                  <a:gd name="connsiteX54" fmla="*/ 447572 w 8372664"/>
                  <a:gd name="connsiteY54" fmla="*/ 4184821 h 6713838"/>
                  <a:gd name="connsiteX55" fmla="*/ 554664 w 8372664"/>
                  <a:gd name="connsiteY55" fmla="*/ 4267200 h 6713838"/>
                  <a:gd name="connsiteX56" fmla="*/ 546426 w 8372664"/>
                  <a:gd name="connsiteY56" fmla="*/ 4349578 h 6713838"/>
                  <a:gd name="connsiteX57" fmla="*/ 529951 w 8372664"/>
                  <a:gd name="connsiteY57" fmla="*/ 4407243 h 6713838"/>
                  <a:gd name="connsiteX58" fmla="*/ 513475 w 8372664"/>
                  <a:gd name="connsiteY58" fmla="*/ 4473146 h 6713838"/>
                  <a:gd name="connsiteX59" fmla="*/ 521713 w 8372664"/>
                  <a:gd name="connsiteY59" fmla="*/ 4926227 h 6713838"/>
                  <a:gd name="connsiteX60" fmla="*/ 620567 w 8372664"/>
                  <a:gd name="connsiteY60" fmla="*/ 5165124 h 6713838"/>
                  <a:gd name="connsiteX61" fmla="*/ 752372 w 8372664"/>
                  <a:gd name="connsiteY61" fmla="*/ 5346357 h 6713838"/>
                  <a:gd name="connsiteX62" fmla="*/ 777086 w 8372664"/>
                  <a:gd name="connsiteY62" fmla="*/ 5362832 h 6713838"/>
                  <a:gd name="connsiteX63" fmla="*/ 900653 w 8372664"/>
                  <a:gd name="connsiteY63" fmla="*/ 5461686 h 6713838"/>
                  <a:gd name="connsiteX64" fmla="*/ 999507 w 8372664"/>
                  <a:gd name="connsiteY64" fmla="*/ 5502876 h 6713838"/>
                  <a:gd name="connsiteX65" fmla="*/ 1073648 w 8372664"/>
                  <a:gd name="connsiteY65" fmla="*/ 5544065 h 6713838"/>
                  <a:gd name="connsiteX66" fmla="*/ 1188978 w 8372664"/>
                  <a:gd name="connsiteY66" fmla="*/ 5585254 h 6713838"/>
                  <a:gd name="connsiteX67" fmla="*/ 1370210 w 8372664"/>
                  <a:gd name="connsiteY67" fmla="*/ 5667632 h 6713838"/>
                  <a:gd name="connsiteX68" fmla="*/ 1510253 w 8372664"/>
                  <a:gd name="connsiteY68" fmla="*/ 5700584 h 6713838"/>
                  <a:gd name="connsiteX69" fmla="*/ 1543205 w 8372664"/>
                  <a:gd name="connsiteY69" fmla="*/ 5708821 h 6713838"/>
                  <a:gd name="connsiteX70" fmla="*/ 1567918 w 8372664"/>
                  <a:gd name="connsiteY70" fmla="*/ 5717059 h 6713838"/>
                  <a:gd name="connsiteX71" fmla="*/ 1650296 w 8372664"/>
                  <a:gd name="connsiteY71" fmla="*/ 5733535 h 6713838"/>
                  <a:gd name="connsiteX72" fmla="*/ 1683248 w 8372664"/>
                  <a:gd name="connsiteY72" fmla="*/ 5741773 h 6713838"/>
                  <a:gd name="connsiteX73" fmla="*/ 1732675 w 8372664"/>
                  <a:gd name="connsiteY73" fmla="*/ 5750011 h 6713838"/>
                  <a:gd name="connsiteX74" fmla="*/ 1856242 w 8372664"/>
                  <a:gd name="connsiteY74" fmla="*/ 5774724 h 6713838"/>
                  <a:gd name="connsiteX75" fmla="*/ 1880956 w 8372664"/>
                  <a:gd name="connsiteY75" fmla="*/ 5782962 h 6713838"/>
                  <a:gd name="connsiteX76" fmla="*/ 1971572 w 8372664"/>
                  <a:gd name="connsiteY76" fmla="*/ 5807676 h 6713838"/>
                  <a:gd name="connsiteX77" fmla="*/ 2029237 w 8372664"/>
                  <a:gd name="connsiteY77" fmla="*/ 5815913 h 6713838"/>
                  <a:gd name="connsiteX78" fmla="*/ 2144567 w 8372664"/>
                  <a:gd name="connsiteY78" fmla="*/ 5898292 h 6713838"/>
                  <a:gd name="connsiteX79" fmla="*/ 2169280 w 8372664"/>
                  <a:gd name="connsiteY79" fmla="*/ 5914767 h 6713838"/>
                  <a:gd name="connsiteX80" fmla="*/ 2226945 w 8372664"/>
                  <a:gd name="connsiteY80" fmla="*/ 5980670 h 6713838"/>
                  <a:gd name="connsiteX81" fmla="*/ 2276372 w 8372664"/>
                  <a:gd name="connsiteY81" fmla="*/ 6013621 h 6713838"/>
                  <a:gd name="connsiteX82" fmla="*/ 2334037 w 8372664"/>
                  <a:gd name="connsiteY82" fmla="*/ 6054811 h 6713838"/>
                  <a:gd name="connsiteX83" fmla="*/ 2416415 w 8372664"/>
                  <a:gd name="connsiteY83" fmla="*/ 6087762 h 6713838"/>
                  <a:gd name="connsiteX84" fmla="*/ 2457605 w 8372664"/>
                  <a:gd name="connsiteY84" fmla="*/ 6096000 h 6713838"/>
                  <a:gd name="connsiteX85" fmla="*/ 2482318 w 8372664"/>
                  <a:gd name="connsiteY85" fmla="*/ 6104238 h 6713838"/>
                  <a:gd name="connsiteX86" fmla="*/ 2539983 w 8372664"/>
                  <a:gd name="connsiteY86" fmla="*/ 6120713 h 6713838"/>
                  <a:gd name="connsiteX87" fmla="*/ 2622361 w 8372664"/>
                  <a:gd name="connsiteY87" fmla="*/ 6137189 h 6713838"/>
                  <a:gd name="connsiteX88" fmla="*/ 2647075 w 8372664"/>
                  <a:gd name="connsiteY88" fmla="*/ 6145427 h 6713838"/>
                  <a:gd name="connsiteX89" fmla="*/ 2721215 w 8372664"/>
                  <a:gd name="connsiteY89" fmla="*/ 6153665 h 6713838"/>
                  <a:gd name="connsiteX90" fmla="*/ 2770642 w 8372664"/>
                  <a:gd name="connsiteY90" fmla="*/ 6161903 h 6713838"/>
                  <a:gd name="connsiteX91" fmla="*/ 2902448 w 8372664"/>
                  <a:gd name="connsiteY91" fmla="*/ 6178378 h 6713838"/>
                  <a:gd name="connsiteX92" fmla="*/ 3075442 w 8372664"/>
                  <a:gd name="connsiteY92" fmla="*/ 6203092 h 6713838"/>
                  <a:gd name="connsiteX93" fmla="*/ 3174296 w 8372664"/>
                  <a:gd name="connsiteY93" fmla="*/ 6227805 h 6713838"/>
                  <a:gd name="connsiteX94" fmla="*/ 3281388 w 8372664"/>
                  <a:gd name="connsiteY94" fmla="*/ 6252519 h 6713838"/>
                  <a:gd name="connsiteX95" fmla="*/ 3421432 w 8372664"/>
                  <a:gd name="connsiteY95" fmla="*/ 6293708 h 6713838"/>
                  <a:gd name="connsiteX96" fmla="*/ 3479096 w 8372664"/>
                  <a:gd name="connsiteY96" fmla="*/ 6301946 h 6713838"/>
                  <a:gd name="connsiteX97" fmla="*/ 3503810 w 8372664"/>
                  <a:gd name="connsiteY97" fmla="*/ 6310184 h 6713838"/>
                  <a:gd name="connsiteX98" fmla="*/ 3874513 w 8372664"/>
                  <a:gd name="connsiteY98" fmla="*/ 6310184 h 6713838"/>
                  <a:gd name="connsiteX99" fmla="*/ 4286405 w 8372664"/>
                  <a:gd name="connsiteY99" fmla="*/ 6318421 h 6713838"/>
                  <a:gd name="connsiteX100" fmla="*/ 4319356 w 8372664"/>
                  <a:gd name="connsiteY100" fmla="*/ 6326659 h 6713838"/>
                  <a:gd name="connsiteX101" fmla="*/ 4434686 w 8372664"/>
                  <a:gd name="connsiteY101" fmla="*/ 6343135 h 6713838"/>
                  <a:gd name="connsiteX102" fmla="*/ 4459399 w 8372664"/>
                  <a:gd name="connsiteY102" fmla="*/ 6351373 h 6713838"/>
                  <a:gd name="connsiteX103" fmla="*/ 4698296 w 8372664"/>
                  <a:gd name="connsiteY103" fmla="*/ 6367849 h 6713838"/>
                  <a:gd name="connsiteX104" fmla="*/ 4739486 w 8372664"/>
                  <a:gd name="connsiteY104" fmla="*/ 6409038 h 6713838"/>
                  <a:gd name="connsiteX105" fmla="*/ 4764199 w 8372664"/>
                  <a:gd name="connsiteY105" fmla="*/ 6425513 h 6713838"/>
                  <a:gd name="connsiteX106" fmla="*/ 4797151 w 8372664"/>
                  <a:gd name="connsiteY106" fmla="*/ 6450227 h 6713838"/>
                  <a:gd name="connsiteX107" fmla="*/ 4846578 w 8372664"/>
                  <a:gd name="connsiteY107" fmla="*/ 6507892 h 6713838"/>
                  <a:gd name="connsiteX108" fmla="*/ 4887767 w 8372664"/>
                  <a:gd name="connsiteY108" fmla="*/ 6532605 h 6713838"/>
                  <a:gd name="connsiteX109" fmla="*/ 4904242 w 8372664"/>
                  <a:gd name="connsiteY109" fmla="*/ 6557319 h 6713838"/>
                  <a:gd name="connsiteX110" fmla="*/ 4920718 w 8372664"/>
                  <a:gd name="connsiteY110" fmla="*/ 6590270 h 6713838"/>
                  <a:gd name="connsiteX111" fmla="*/ 4970145 w 8372664"/>
                  <a:gd name="connsiteY111" fmla="*/ 6656173 h 6713838"/>
                  <a:gd name="connsiteX112" fmla="*/ 4986621 w 8372664"/>
                  <a:gd name="connsiteY112" fmla="*/ 6680886 h 6713838"/>
                  <a:gd name="connsiteX113" fmla="*/ 5052523 w 8372664"/>
                  <a:gd name="connsiteY113" fmla="*/ 6713838 h 6713838"/>
                  <a:gd name="connsiteX114" fmla="*/ 5225518 w 8372664"/>
                  <a:gd name="connsiteY114" fmla="*/ 6705600 h 6713838"/>
                  <a:gd name="connsiteX115" fmla="*/ 5266707 w 8372664"/>
                  <a:gd name="connsiteY115" fmla="*/ 6697362 h 6713838"/>
                  <a:gd name="connsiteX116" fmla="*/ 5324372 w 8372664"/>
                  <a:gd name="connsiteY116" fmla="*/ 6689124 h 6713838"/>
                  <a:gd name="connsiteX117" fmla="*/ 5373799 w 8372664"/>
                  <a:gd name="connsiteY117" fmla="*/ 6664411 h 6713838"/>
                  <a:gd name="connsiteX118" fmla="*/ 5390275 w 8372664"/>
                  <a:gd name="connsiteY118" fmla="*/ 6639697 h 6713838"/>
                  <a:gd name="connsiteX119" fmla="*/ 5423226 w 8372664"/>
                  <a:gd name="connsiteY119" fmla="*/ 6631459 h 6713838"/>
                  <a:gd name="connsiteX120" fmla="*/ 5489129 w 8372664"/>
                  <a:gd name="connsiteY120" fmla="*/ 6606746 h 6713838"/>
                  <a:gd name="connsiteX121" fmla="*/ 5522080 w 8372664"/>
                  <a:gd name="connsiteY121" fmla="*/ 6590270 h 6713838"/>
                  <a:gd name="connsiteX122" fmla="*/ 5686837 w 8372664"/>
                  <a:gd name="connsiteY122" fmla="*/ 6516130 h 6713838"/>
                  <a:gd name="connsiteX123" fmla="*/ 5777453 w 8372664"/>
                  <a:gd name="connsiteY123" fmla="*/ 6483178 h 6713838"/>
                  <a:gd name="connsiteX124" fmla="*/ 5843356 w 8372664"/>
                  <a:gd name="connsiteY124" fmla="*/ 6433751 h 6713838"/>
                  <a:gd name="connsiteX125" fmla="*/ 5966923 w 8372664"/>
                  <a:gd name="connsiteY125" fmla="*/ 6318421 h 6713838"/>
                  <a:gd name="connsiteX126" fmla="*/ 6024588 w 8372664"/>
                  <a:gd name="connsiteY126" fmla="*/ 6244281 h 6713838"/>
                  <a:gd name="connsiteX127" fmla="*/ 6247010 w 8372664"/>
                  <a:gd name="connsiteY127" fmla="*/ 6079524 h 6713838"/>
                  <a:gd name="connsiteX128" fmla="*/ 6296437 w 8372664"/>
                  <a:gd name="connsiteY128" fmla="*/ 6021859 h 6713838"/>
                  <a:gd name="connsiteX129" fmla="*/ 6469432 w 8372664"/>
                  <a:gd name="connsiteY129" fmla="*/ 5766486 h 6713838"/>
                  <a:gd name="connsiteX130" fmla="*/ 6592999 w 8372664"/>
                  <a:gd name="connsiteY130" fmla="*/ 5651157 h 6713838"/>
                  <a:gd name="connsiteX131" fmla="*/ 6996653 w 8372664"/>
                  <a:gd name="connsiteY131" fmla="*/ 5461686 h 6713838"/>
                  <a:gd name="connsiteX132" fmla="*/ 7194361 w 8372664"/>
                  <a:gd name="connsiteY132" fmla="*/ 5453449 h 6713838"/>
                  <a:gd name="connsiteX133" fmla="*/ 7252026 w 8372664"/>
                  <a:gd name="connsiteY133" fmla="*/ 5445211 h 6713838"/>
                  <a:gd name="connsiteX134" fmla="*/ 7317929 w 8372664"/>
                  <a:gd name="connsiteY134" fmla="*/ 5420497 h 6713838"/>
                  <a:gd name="connsiteX135" fmla="*/ 7466210 w 8372664"/>
                  <a:gd name="connsiteY135" fmla="*/ 5329881 h 6713838"/>
                  <a:gd name="connsiteX136" fmla="*/ 7556826 w 8372664"/>
                  <a:gd name="connsiteY136" fmla="*/ 5239265 h 6713838"/>
                  <a:gd name="connsiteX137" fmla="*/ 7565064 w 8372664"/>
                  <a:gd name="connsiteY137" fmla="*/ 5214551 h 6713838"/>
                  <a:gd name="connsiteX138" fmla="*/ 7581540 w 8372664"/>
                  <a:gd name="connsiteY138" fmla="*/ 5173362 h 6713838"/>
                  <a:gd name="connsiteX139" fmla="*/ 7614491 w 8372664"/>
                  <a:gd name="connsiteY139" fmla="*/ 5049794 h 6713838"/>
                  <a:gd name="connsiteX140" fmla="*/ 7639205 w 8372664"/>
                  <a:gd name="connsiteY140" fmla="*/ 4885038 h 6713838"/>
                  <a:gd name="connsiteX141" fmla="*/ 7680394 w 8372664"/>
                  <a:gd name="connsiteY141" fmla="*/ 4712043 h 6713838"/>
                  <a:gd name="connsiteX142" fmla="*/ 7713345 w 8372664"/>
                  <a:gd name="connsiteY142" fmla="*/ 4604951 h 6713838"/>
                  <a:gd name="connsiteX143" fmla="*/ 7762772 w 8372664"/>
                  <a:gd name="connsiteY143" fmla="*/ 4539049 h 6713838"/>
                  <a:gd name="connsiteX144" fmla="*/ 7845151 w 8372664"/>
                  <a:gd name="connsiteY144" fmla="*/ 4464908 h 6713838"/>
                  <a:gd name="connsiteX145" fmla="*/ 7894578 w 8372664"/>
                  <a:gd name="connsiteY145" fmla="*/ 4431957 h 6713838"/>
                  <a:gd name="connsiteX146" fmla="*/ 8232329 w 8372664"/>
                  <a:gd name="connsiteY146" fmla="*/ 4250724 h 6713838"/>
                  <a:gd name="connsiteX147" fmla="*/ 8306469 w 8372664"/>
                  <a:gd name="connsiteY147" fmla="*/ 4193059 h 6713838"/>
                  <a:gd name="connsiteX148" fmla="*/ 8347659 w 8372664"/>
                  <a:gd name="connsiteY148" fmla="*/ 4143632 h 6713838"/>
                  <a:gd name="connsiteX149" fmla="*/ 8355896 w 8372664"/>
                  <a:gd name="connsiteY149" fmla="*/ 3880021 h 6713838"/>
                  <a:gd name="connsiteX150" fmla="*/ 8298232 w 8372664"/>
                  <a:gd name="connsiteY150" fmla="*/ 3739978 h 6713838"/>
                  <a:gd name="connsiteX151" fmla="*/ 8248805 w 8372664"/>
                  <a:gd name="connsiteY151" fmla="*/ 3665838 h 6713838"/>
                  <a:gd name="connsiteX152" fmla="*/ 8026383 w 8372664"/>
                  <a:gd name="connsiteY152" fmla="*/ 3534032 h 6713838"/>
                  <a:gd name="connsiteX153" fmla="*/ 7944005 w 8372664"/>
                  <a:gd name="connsiteY153" fmla="*/ 3468130 h 6713838"/>
                  <a:gd name="connsiteX154" fmla="*/ 7911053 w 8372664"/>
                  <a:gd name="connsiteY154" fmla="*/ 3393989 h 6713838"/>
                  <a:gd name="connsiteX155" fmla="*/ 7902815 w 8372664"/>
                  <a:gd name="connsiteY155" fmla="*/ 3352800 h 6713838"/>
                  <a:gd name="connsiteX156" fmla="*/ 7927529 w 8372664"/>
                  <a:gd name="connsiteY156" fmla="*/ 3229232 h 6713838"/>
                  <a:gd name="connsiteX157" fmla="*/ 7968718 w 8372664"/>
                  <a:gd name="connsiteY157" fmla="*/ 3171567 h 6713838"/>
                  <a:gd name="connsiteX158" fmla="*/ 8026383 w 8372664"/>
                  <a:gd name="connsiteY158" fmla="*/ 3031524 h 6713838"/>
                  <a:gd name="connsiteX159" fmla="*/ 8042859 w 8372664"/>
                  <a:gd name="connsiteY159" fmla="*/ 2809103 h 6713838"/>
                  <a:gd name="connsiteX160" fmla="*/ 8067572 w 8372664"/>
                  <a:gd name="connsiteY160" fmla="*/ 2471351 h 6713838"/>
                  <a:gd name="connsiteX161" fmla="*/ 8051096 w 8372664"/>
                  <a:gd name="connsiteY161" fmla="*/ 2207740 h 6713838"/>
                  <a:gd name="connsiteX162" fmla="*/ 8009907 w 8372664"/>
                  <a:gd name="connsiteY162" fmla="*/ 2108886 h 6713838"/>
                  <a:gd name="connsiteX163" fmla="*/ 7911053 w 8372664"/>
                  <a:gd name="connsiteY163" fmla="*/ 1935892 h 6713838"/>
                  <a:gd name="connsiteX164" fmla="*/ 7886340 w 8372664"/>
                  <a:gd name="connsiteY164" fmla="*/ 1902940 h 6713838"/>
                  <a:gd name="connsiteX165" fmla="*/ 7853388 w 8372664"/>
                  <a:gd name="connsiteY165" fmla="*/ 1845276 h 6713838"/>
                  <a:gd name="connsiteX166" fmla="*/ 7812199 w 8372664"/>
                  <a:gd name="connsiteY166" fmla="*/ 1787611 h 6713838"/>
                  <a:gd name="connsiteX167" fmla="*/ 7771010 w 8372664"/>
                  <a:gd name="connsiteY167" fmla="*/ 1705232 h 6713838"/>
                  <a:gd name="connsiteX168" fmla="*/ 7680394 w 8372664"/>
                  <a:gd name="connsiteY168" fmla="*/ 1565189 h 6713838"/>
                  <a:gd name="connsiteX169" fmla="*/ 7606253 w 8372664"/>
                  <a:gd name="connsiteY169" fmla="*/ 1458097 h 6713838"/>
                  <a:gd name="connsiteX170" fmla="*/ 7507399 w 8372664"/>
                  <a:gd name="connsiteY170" fmla="*/ 1367481 h 6713838"/>
                  <a:gd name="connsiteX171" fmla="*/ 7466210 w 8372664"/>
                  <a:gd name="connsiteY171" fmla="*/ 1342767 h 6713838"/>
                  <a:gd name="connsiteX172" fmla="*/ 7383832 w 8372664"/>
                  <a:gd name="connsiteY172" fmla="*/ 1301578 h 6713838"/>
                  <a:gd name="connsiteX173" fmla="*/ 7375594 w 8372664"/>
                  <a:gd name="connsiteY173" fmla="*/ 1276865 h 6713838"/>
                  <a:gd name="connsiteX174" fmla="*/ 7350880 w 8372664"/>
                  <a:gd name="connsiteY174" fmla="*/ 1202724 h 6713838"/>
                  <a:gd name="connsiteX175" fmla="*/ 7301453 w 8372664"/>
                  <a:gd name="connsiteY175" fmla="*/ 1013254 h 6713838"/>
                  <a:gd name="connsiteX176" fmla="*/ 7202599 w 8372664"/>
                  <a:gd name="connsiteY176" fmla="*/ 906162 h 6713838"/>
                  <a:gd name="connsiteX177" fmla="*/ 7046080 w 8372664"/>
                  <a:gd name="connsiteY177" fmla="*/ 799070 h 6713838"/>
                  <a:gd name="connsiteX178" fmla="*/ 6963702 w 8372664"/>
                  <a:gd name="connsiteY178" fmla="*/ 741405 h 6713838"/>
                  <a:gd name="connsiteX179" fmla="*/ 6889561 w 8372664"/>
                  <a:gd name="connsiteY179" fmla="*/ 724930 h 6713838"/>
                  <a:gd name="connsiteX180" fmla="*/ 6741280 w 8372664"/>
                  <a:gd name="connsiteY180" fmla="*/ 675503 h 6713838"/>
                  <a:gd name="connsiteX181" fmla="*/ 6584761 w 8372664"/>
                  <a:gd name="connsiteY181" fmla="*/ 683740 h 6713838"/>
                  <a:gd name="connsiteX182" fmla="*/ 6527096 w 8372664"/>
                  <a:gd name="connsiteY182" fmla="*/ 700216 h 6713838"/>
                  <a:gd name="connsiteX183" fmla="*/ 6494145 w 8372664"/>
                  <a:gd name="connsiteY183" fmla="*/ 708454 h 6713838"/>
                  <a:gd name="connsiteX184" fmla="*/ 6378815 w 8372664"/>
                  <a:gd name="connsiteY184" fmla="*/ 700216 h 6713838"/>
                  <a:gd name="connsiteX185" fmla="*/ 6312913 w 8372664"/>
                  <a:gd name="connsiteY185" fmla="*/ 675503 h 6713838"/>
                  <a:gd name="connsiteX186" fmla="*/ 6214059 w 8372664"/>
                  <a:gd name="connsiteY186" fmla="*/ 650789 h 6713838"/>
                  <a:gd name="connsiteX187" fmla="*/ 6049302 w 8372664"/>
                  <a:gd name="connsiteY187" fmla="*/ 535459 h 6713838"/>
                  <a:gd name="connsiteX188" fmla="*/ 5975161 w 8372664"/>
                  <a:gd name="connsiteY188" fmla="*/ 486032 h 6713838"/>
                  <a:gd name="connsiteX189" fmla="*/ 5909259 w 8372664"/>
                  <a:gd name="connsiteY189" fmla="*/ 411892 h 6713838"/>
                  <a:gd name="connsiteX190" fmla="*/ 5785691 w 8372664"/>
                  <a:gd name="connsiteY190" fmla="*/ 313038 h 6713838"/>
                  <a:gd name="connsiteX191" fmla="*/ 5653886 w 8372664"/>
                  <a:gd name="connsiteY191" fmla="*/ 255373 h 6713838"/>
                  <a:gd name="connsiteX192" fmla="*/ 5612696 w 8372664"/>
                  <a:gd name="connsiteY192" fmla="*/ 238897 h 6713838"/>
                  <a:gd name="connsiteX193" fmla="*/ 5538556 w 8372664"/>
                  <a:gd name="connsiteY193" fmla="*/ 230659 h 6713838"/>
                  <a:gd name="connsiteX194" fmla="*/ 5365561 w 8372664"/>
                  <a:gd name="connsiteY194" fmla="*/ 247135 h 6713838"/>
                  <a:gd name="connsiteX195" fmla="*/ 5200805 w 8372664"/>
                  <a:gd name="connsiteY195" fmla="*/ 296562 h 6713838"/>
                  <a:gd name="connsiteX196" fmla="*/ 5027810 w 8372664"/>
                  <a:gd name="connsiteY196" fmla="*/ 313038 h 6713838"/>
                  <a:gd name="connsiteX197" fmla="*/ 4863053 w 8372664"/>
                  <a:gd name="connsiteY197" fmla="*/ 304800 h 6713838"/>
                  <a:gd name="connsiteX198" fmla="*/ 4805388 w 8372664"/>
                  <a:gd name="connsiteY198" fmla="*/ 271849 h 6713838"/>
                  <a:gd name="connsiteX199" fmla="*/ 4747723 w 8372664"/>
                  <a:gd name="connsiteY199" fmla="*/ 247135 h 6713838"/>
                  <a:gd name="connsiteX200" fmla="*/ 4451161 w 8372664"/>
                  <a:gd name="connsiteY200" fmla="*/ 172994 h 6713838"/>
                  <a:gd name="connsiteX201" fmla="*/ 4327594 w 8372664"/>
                  <a:gd name="connsiteY201" fmla="*/ 131805 h 6713838"/>
                  <a:gd name="connsiteX202" fmla="*/ 4269929 w 8372664"/>
                  <a:gd name="connsiteY202" fmla="*/ 115330 h 6713838"/>
                  <a:gd name="connsiteX203" fmla="*/ 4228740 w 8372664"/>
                  <a:gd name="connsiteY203" fmla="*/ 98854 h 6713838"/>
                  <a:gd name="connsiteX204" fmla="*/ 4154599 w 8372664"/>
                  <a:gd name="connsiteY204" fmla="*/ 90616 h 6713838"/>
                  <a:gd name="connsiteX205" fmla="*/ 4080459 w 8372664"/>
                  <a:gd name="connsiteY205" fmla="*/ 131805 h 6713838"/>
                  <a:gd name="connsiteX206" fmla="*/ 3998080 w 8372664"/>
                  <a:gd name="connsiteY206" fmla="*/ 189470 h 6713838"/>
                  <a:gd name="connsiteX207" fmla="*/ 3956891 w 8372664"/>
                  <a:gd name="connsiteY207" fmla="*/ 205946 h 6713838"/>
                  <a:gd name="connsiteX208" fmla="*/ 3899226 w 8372664"/>
                  <a:gd name="connsiteY208" fmla="*/ 238897 h 6713838"/>
                  <a:gd name="connsiteX209" fmla="*/ 3833323 w 8372664"/>
                  <a:gd name="connsiteY209" fmla="*/ 247135 h 6713838"/>
                  <a:gd name="connsiteX210" fmla="*/ 3808610 w 8372664"/>
                  <a:gd name="connsiteY210" fmla="*/ 255373 h 6713838"/>
                  <a:gd name="connsiteX211" fmla="*/ 3783896 w 8372664"/>
                  <a:gd name="connsiteY211" fmla="*/ 271849 h 6713838"/>
                  <a:gd name="connsiteX212" fmla="*/ 3717994 w 8372664"/>
                  <a:gd name="connsiteY212" fmla="*/ 321276 h 6713838"/>
                  <a:gd name="connsiteX213" fmla="*/ 3693280 w 8372664"/>
                  <a:gd name="connsiteY213" fmla="*/ 337751 h 6713838"/>
                  <a:gd name="connsiteX214" fmla="*/ 3750945 w 8372664"/>
                  <a:gd name="connsiteY214" fmla="*/ 313038 h 6713838"/>
                  <a:gd name="connsiteX215" fmla="*/ 3783896 w 8372664"/>
                  <a:gd name="connsiteY215" fmla="*/ 255373 h 6713838"/>
                  <a:gd name="connsiteX216" fmla="*/ 3808610 w 8372664"/>
                  <a:gd name="connsiteY216" fmla="*/ 189470 h 6713838"/>
                  <a:gd name="connsiteX217" fmla="*/ 3866275 w 8372664"/>
                  <a:gd name="connsiteY217" fmla="*/ 131805 h 6713838"/>
                  <a:gd name="connsiteX218" fmla="*/ 3841561 w 8372664"/>
                  <a:gd name="connsiteY218" fmla="*/ 164757 h 6713838"/>
                  <a:gd name="connsiteX219" fmla="*/ 3833323 w 8372664"/>
                  <a:gd name="connsiteY219" fmla="*/ 205946 h 6713838"/>
                  <a:gd name="connsiteX220" fmla="*/ 3965129 w 8372664"/>
                  <a:gd name="connsiteY220" fmla="*/ 378940 h 6713838"/>
                  <a:gd name="connsiteX221" fmla="*/ 3965129 w 8372664"/>
                  <a:gd name="connsiteY221" fmla="*/ 617838 h 6713838"/>
                  <a:gd name="connsiteX222" fmla="*/ 3940415 w 8372664"/>
                  <a:gd name="connsiteY222" fmla="*/ 609600 h 6713838"/>
                  <a:gd name="connsiteX223" fmla="*/ 3726232 w 8372664"/>
                  <a:gd name="connsiteY223" fmla="*/ 477794 h 6713838"/>
                  <a:gd name="connsiteX224" fmla="*/ 3561475 w 8372664"/>
                  <a:gd name="connsiteY224" fmla="*/ 370703 h 6713838"/>
                  <a:gd name="connsiteX225" fmla="*/ 3503810 w 8372664"/>
                  <a:gd name="connsiteY225" fmla="*/ 345989 h 6713838"/>
                  <a:gd name="connsiteX226" fmla="*/ 3347291 w 8372664"/>
                  <a:gd name="connsiteY226" fmla="*/ 329513 h 6713838"/>
                  <a:gd name="connsiteX227" fmla="*/ 3273151 w 8372664"/>
                  <a:gd name="connsiteY227" fmla="*/ 313038 h 6713838"/>
                  <a:gd name="connsiteX228" fmla="*/ 3190772 w 8372664"/>
                  <a:gd name="connsiteY228" fmla="*/ 296562 h 6713838"/>
                  <a:gd name="connsiteX229" fmla="*/ 3116632 w 8372664"/>
                  <a:gd name="connsiteY229" fmla="*/ 313038 h 6713838"/>
                  <a:gd name="connsiteX230" fmla="*/ 3067205 w 8372664"/>
                  <a:gd name="connsiteY230" fmla="*/ 337751 h 6713838"/>
                  <a:gd name="connsiteX231" fmla="*/ 2993064 w 8372664"/>
                  <a:gd name="connsiteY231" fmla="*/ 271849 h 6713838"/>
                  <a:gd name="connsiteX232" fmla="*/ 2960113 w 8372664"/>
                  <a:gd name="connsiteY232" fmla="*/ 205946 h 6713838"/>
                  <a:gd name="connsiteX233" fmla="*/ 2951875 w 8372664"/>
                  <a:gd name="connsiteY233" fmla="*/ 172994 h 6713838"/>
                  <a:gd name="connsiteX234" fmla="*/ 2918923 w 8372664"/>
                  <a:gd name="connsiteY234" fmla="*/ 131805 h 6713838"/>
                  <a:gd name="connsiteX235" fmla="*/ 2902448 w 8372664"/>
                  <a:gd name="connsiteY235" fmla="*/ 74140 h 6713838"/>
                  <a:gd name="connsiteX236" fmla="*/ 2853021 w 8372664"/>
                  <a:gd name="connsiteY236" fmla="*/ 49427 h 6713838"/>
                  <a:gd name="connsiteX237" fmla="*/ 2828307 w 8372664"/>
                  <a:gd name="connsiteY237" fmla="*/ 32951 h 6713838"/>
                  <a:gd name="connsiteX238" fmla="*/ 2803594 w 8372664"/>
                  <a:gd name="connsiteY238" fmla="*/ 8238 h 6713838"/>
                  <a:gd name="connsiteX239" fmla="*/ 2754167 w 8372664"/>
                  <a:gd name="connsiteY239" fmla="*/ 0 h 6713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</a:cxnLst>
                <a:rect l="l" t="t" r="r" b="b"/>
                <a:pathLst>
                  <a:path w="8372664" h="6713838">
                    <a:moveTo>
                      <a:pt x="2754167" y="0"/>
                    </a:moveTo>
                    <a:cubicBezTo>
                      <a:pt x="2697875" y="0"/>
                      <a:pt x="2561875" y="3553"/>
                      <a:pt x="2465842" y="8238"/>
                    </a:cubicBezTo>
                    <a:cubicBezTo>
                      <a:pt x="2449159" y="9052"/>
                      <a:pt x="2432924" y="13936"/>
                      <a:pt x="2416415" y="16476"/>
                    </a:cubicBezTo>
                    <a:cubicBezTo>
                      <a:pt x="2397224" y="19428"/>
                      <a:pt x="2377972" y="21967"/>
                      <a:pt x="2358751" y="24713"/>
                    </a:cubicBezTo>
                    <a:cubicBezTo>
                      <a:pt x="2240931" y="63987"/>
                      <a:pt x="2293294" y="48123"/>
                      <a:pt x="2202232" y="74140"/>
                    </a:cubicBezTo>
                    <a:cubicBezTo>
                      <a:pt x="2188502" y="82378"/>
                      <a:pt x="2175099" y="91187"/>
                      <a:pt x="2161042" y="98854"/>
                    </a:cubicBezTo>
                    <a:cubicBezTo>
                      <a:pt x="2120548" y="120942"/>
                      <a:pt x="2112400" y="115497"/>
                      <a:pt x="2086902" y="148281"/>
                    </a:cubicBezTo>
                    <a:cubicBezTo>
                      <a:pt x="2074745" y="163911"/>
                      <a:pt x="2060213" y="178923"/>
                      <a:pt x="2053951" y="197708"/>
                    </a:cubicBezTo>
                    <a:cubicBezTo>
                      <a:pt x="2044511" y="226026"/>
                      <a:pt x="2036311" y="249434"/>
                      <a:pt x="2029237" y="280086"/>
                    </a:cubicBezTo>
                    <a:cubicBezTo>
                      <a:pt x="2025481" y="296361"/>
                      <a:pt x="2025050" y="313309"/>
                      <a:pt x="2020999" y="329513"/>
                    </a:cubicBezTo>
                    <a:cubicBezTo>
                      <a:pt x="2002422" y="403820"/>
                      <a:pt x="1998659" y="374190"/>
                      <a:pt x="1955096" y="461319"/>
                    </a:cubicBezTo>
                    <a:cubicBezTo>
                      <a:pt x="1934647" y="502218"/>
                      <a:pt x="1936673" y="504456"/>
                      <a:pt x="1897432" y="543697"/>
                    </a:cubicBezTo>
                    <a:cubicBezTo>
                      <a:pt x="1887723" y="553406"/>
                      <a:pt x="1875904" y="560795"/>
                      <a:pt x="1864480" y="568411"/>
                    </a:cubicBezTo>
                    <a:cubicBezTo>
                      <a:pt x="1851158" y="577292"/>
                      <a:pt x="1837612" y="585964"/>
                      <a:pt x="1823291" y="593124"/>
                    </a:cubicBezTo>
                    <a:cubicBezTo>
                      <a:pt x="1786900" y="611320"/>
                      <a:pt x="1747590" y="618871"/>
                      <a:pt x="1707961" y="626076"/>
                    </a:cubicBezTo>
                    <a:cubicBezTo>
                      <a:pt x="1691528" y="629064"/>
                      <a:pt x="1675200" y="633202"/>
                      <a:pt x="1658534" y="634313"/>
                    </a:cubicBezTo>
                    <a:cubicBezTo>
                      <a:pt x="1592720" y="638700"/>
                      <a:pt x="1526729" y="639805"/>
                      <a:pt x="1460826" y="642551"/>
                    </a:cubicBezTo>
                    <a:cubicBezTo>
                      <a:pt x="1399742" y="652732"/>
                      <a:pt x="1415520" y="646081"/>
                      <a:pt x="1353734" y="675503"/>
                    </a:cubicBezTo>
                    <a:cubicBezTo>
                      <a:pt x="1314929" y="693982"/>
                      <a:pt x="1272789" y="707379"/>
                      <a:pt x="1238405" y="733167"/>
                    </a:cubicBezTo>
                    <a:cubicBezTo>
                      <a:pt x="1216437" y="749643"/>
                      <a:pt x="1195788" y="768040"/>
                      <a:pt x="1172502" y="782594"/>
                    </a:cubicBezTo>
                    <a:cubicBezTo>
                      <a:pt x="1151675" y="795611"/>
                      <a:pt x="1126585" y="801270"/>
                      <a:pt x="1106599" y="815546"/>
                    </a:cubicBezTo>
                    <a:cubicBezTo>
                      <a:pt x="1087639" y="829089"/>
                      <a:pt x="1074348" y="849229"/>
                      <a:pt x="1057172" y="864973"/>
                    </a:cubicBezTo>
                    <a:cubicBezTo>
                      <a:pt x="1041363" y="879465"/>
                      <a:pt x="1022171" y="890293"/>
                      <a:pt x="1007745" y="906162"/>
                    </a:cubicBezTo>
                    <a:cubicBezTo>
                      <a:pt x="994425" y="920814"/>
                      <a:pt x="987164" y="940127"/>
                      <a:pt x="974794" y="955589"/>
                    </a:cubicBezTo>
                    <a:cubicBezTo>
                      <a:pt x="965090" y="967719"/>
                      <a:pt x="952826" y="977556"/>
                      <a:pt x="941842" y="988540"/>
                    </a:cubicBezTo>
                    <a:cubicBezTo>
                      <a:pt x="939096" y="1007762"/>
                      <a:pt x="936797" y="1027052"/>
                      <a:pt x="933605" y="1046205"/>
                    </a:cubicBezTo>
                    <a:cubicBezTo>
                      <a:pt x="931303" y="1060016"/>
                      <a:pt x="927872" y="1073618"/>
                      <a:pt x="925367" y="1087394"/>
                    </a:cubicBezTo>
                    <a:cubicBezTo>
                      <a:pt x="922379" y="1103828"/>
                      <a:pt x="919875" y="1120345"/>
                      <a:pt x="917129" y="1136821"/>
                    </a:cubicBezTo>
                    <a:cubicBezTo>
                      <a:pt x="922704" y="1292928"/>
                      <a:pt x="936346" y="1383981"/>
                      <a:pt x="908891" y="1532238"/>
                    </a:cubicBezTo>
                    <a:cubicBezTo>
                      <a:pt x="905083" y="1552801"/>
                      <a:pt x="893530" y="1571198"/>
                      <a:pt x="884178" y="1589903"/>
                    </a:cubicBezTo>
                    <a:cubicBezTo>
                      <a:pt x="856798" y="1644662"/>
                      <a:pt x="830306" y="1677891"/>
                      <a:pt x="793561" y="1729946"/>
                    </a:cubicBezTo>
                    <a:cubicBezTo>
                      <a:pt x="779939" y="1749244"/>
                      <a:pt x="764525" y="1767356"/>
                      <a:pt x="752372" y="1787611"/>
                    </a:cubicBezTo>
                    <a:cubicBezTo>
                      <a:pt x="744134" y="1801341"/>
                      <a:pt x="736145" y="1815222"/>
                      <a:pt x="727659" y="1828800"/>
                    </a:cubicBezTo>
                    <a:cubicBezTo>
                      <a:pt x="705091" y="1864909"/>
                      <a:pt x="669721" y="1909229"/>
                      <a:pt x="645280" y="1935892"/>
                    </a:cubicBezTo>
                    <a:cubicBezTo>
                      <a:pt x="638590" y="1943190"/>
                      <a:pt x="627568" y="1945366"/>
                      <a:pt x="620567" y="1952367"/>
                    </a:cubicBezTo>
                    <a:cubicBezTo>
                      <a:pt x="599927" y="1973007"/>
                      <a:pt x="582537" y="1996671"/>
                      <a:pt x="562902" y="2018270"/>
                    </a:cubicBezTo>
                    <a:cubicBezTo>
                      <a:pt x="539651" y="2043846"/>
                      <a:pt x="491576" y="2084866"/>
                      <a:pt x="472286" y="2100649"/>
                    </a:cubicBezTo>
                    <a:cubicBezTo>
                      <a:pt x="464623" y="2106918"/>
                      <a:pt x="455810" y="2111632"/>
                      <a:pt x="447572" y="2117124"/>
                    </a:cubicBezTo>
                    <a:cubicBezTo>
                      <a:pt x="433842" y="2136346"/>
                      <a:pt x="421853" y="2156938"/>
                      <a:pt x="406383" y="2174789"/>
                    </a:cubicBezTo>
                    <a:cubicBezTo>
                      <a:pt x="386036" y="2198266"/>
                      <a:pt x="361514" y="2217829"/>
                      <a:pt x="340480" y="2240692"/>
                    </a:cubicBezTo>
                    <a:cubicBezTo>
                      <a:pt x="312981" y="2270582"/>
                      <a:pt x="235126" y="2347635"/>
                      <a:pt x="200437" y="2405449"/>
                    </a:cubicBezTo>
                    <a:cubicBezTo>
                      <a:pt x="189047" y="2424432"/>
                      <a:pt x="177387" y="2443312"/>
                      <a:pt x="167486" y="2463113"/>
                    </a:cubicBezTo>
                    <a:cubicBezTo>
                      <a:pt x="163603" y="2470880"/>
                      <a:pt x="161743" y="2479510"/>
                      <a:pt x="159248" y="2487827"/>
                    </a:cubicBezTo>
                    <a:cubicBezTo>
                      <a:pt x="153504" y="2506975"/>
                      <a:pt x="148264" y="2526270"/>
                      <a:pt x="142772" y="2545492"/>
                    </a:cubicBezTo>
                    <a:cubicBezTo>
                      <a:pt x="140026" y="2718487"/>
                      <a:pt x="141542" y="2891602"/>
                      <a:pt x="134534" y="3064476"/>
                    </a:cubicBezTo>
                    <a:cubicBezTo>
                      <a:pt x="133290" y="3095151"/>
                      <a:pt x="124080" y="3124988"/>
                      <a:pt x="118059" y="3155092"/>
                    </a:cubicBezTo>
                    <a:cubicBezTo>
                      <a:pt x="110349" y="3193644"/>
                      <a:pt x="101874" y="3232042"/>
                      <a:pt x="93345" y="3270421"/>
                    </a:cubicBezTo>
                    <a:cubicBezTo>
                      <a:pt x="78345" y="3337920"/>
                      <a:pt x="87254" y="3274017"/>
                      <a:pt x="68632" y="3385751"/>
                    </a:cubicBezTo>
                    <a:cubicBezTo>
                      <a:pt x="62248" y="3424056"/>
                      <a:pt x="59490" y="3462946"/>
                      <a:pt x="52156" y="3501081"/>
                    </a:cubicBezTo>
                    <a:cubicBezTo>
                      <a:pt x="39968" y="3564458"/>
                      <a:pt x="34441" y="3578936"/>
                      <a:pt x="19205" y="3624649"/>
                    </a:cubicBezTo>
                    <a:cubicBezTo>
                      <a:pt x="10173" y="3687873"/>
                      <a:pt x="-13973" y="3800061"/>
                      <a:pt x="10967" y="3863546"/>
                    </a:cubicBezTo>
                    <a:cubicBezTo>
                      <a:pt x="40489" y="3938692"/>
                      <a:pt x="119640" y="3995191"/>
                      <a:pt x="183961" y="4036540"/>
                    </a:cubicBezTo>
                    <a:cubicBezTo>
                      <a:pt x="191265" y="4041236"/>
                      <a:pt x="200437" y="4042032"/>
                      <a:pt x="208675" y="4044778"/>
                    </a:cubicBezTo>
                    <a:cubicBezTo>
                      <a:pt x="214167" y="4053016"/>
                      <a:pt x="216703" y="4064329"/>
                      <a:pt x="225151" y="4069492"/>
                    </a:cubicBezTo>
                    <a:cubicBezTo>
                      <a:pt x="231764" y="4073533"/>
                      <a:pt x="423079" y="4165980"/>
                      <a:pt x="447572" y="4184821"/>
                    </a:cubicBezTo>
                    <a:lnTo>
                      <a:pt x="554664" y="4267200"/>
                    </a:lnTo>
                    <a:cubicBezTo>
                      <a:pt x="551918" y="4294659"/>
                      <a:pt x="551222" y="4322402"/>
                      <a:pt x="546426" y="4349578"/>
                    </a:cubicBezTo>
                    <a:cubicBezTo>
                      <a:pt x="542952" y="4369265"/>
                      <a:pt x="535102" y="4387927"/>
                      <a:pt x="529951" y="4407243"/>
                    </a:cubicBezTo>
                    <a:cubicBezTo>
                      <a:pt x="524117" y="4429122"/>
                      <a:pt x="518967" y="4451178"/>
                      <a:pt x="513475" y="4473146"/>
                    </a:cubicBezTo>
                    <a:cubicBezTo>
                      <a:pt x="498294" y="4655313"/>
                      <a:pt x="493428" y="4662236"/>
                      <a:pt x="521713" y="4926227"/>
                    </a:cubicBezTo>
                    <a:cubicBezTo>
                      <a:pt x="528495" y="4989528"/>
                      <a:pt x="591377" y="5119254"/>
                      <a:pt x="620567" y="5165124"/>
                    </a:cubicBezTo>
                    <a:cubicBezTo>
                      <a:pt x="673909" y="5248947"/>
                      <a:pt x="683113" y="5271326"/>
                      <a:pt x="752372" y="5346357"/>
                    </a:cubicBezTo>
                    <a:cubicBezTo>
                      <a:pt x="759087" y="5353632"/>
                      <a:pt x="769271" y="5356754"/>
                      <a:pt x="777086" y="5362832"/>
                    </a:cubicBezTo>
                    <a:cubicBezTo>
                      <a:pt x="818723" y="5395216"/>
                      <a:pt x="850612" y="5445006"/>
                      <a:pt x="900653" y="5461686"/>
                    </a:cubicBezTo>
                    <a:cubicBezTo>
                      <a:pt x="942241" y="5475549"/>
                      <a:pt x="944784" y="5475515"/>
                      <a:pt x="999507" y="5502876"/>
                    </a:cubicBezTo>
                    <a:cubicBezTo>
                      <a:pt x="1074939" y="5540592"/>
                      <a:pt x="949520" y="5494414"/>
                      <a:pt x="1073648" y="5544065"/>
                    </a:cubicBezTo>
                    <a:cubicBezTo>
                      <a:pt x="1111550" y="5559226"/>
                      <a:pt x="1152466" y="5566998"/>
                      <a:pt x="1188978" y="5585254"/>
                    </a:cubicBezTo>
                    <a:cubicBezTo>
                      <a:pt x="1241331" y="5611431"/>
                      <a:pt x="1309893" y="5650743"/>
                      <a:pt x="1370210" y="5667632"/>
                    </a:cubicBezTo>
                    <a:cubicBezTo>
                      <a:pt x="1416390" y="5680562"/>
                      <a:pt x="1463601" y="5689477"/>
                      <a:pt x="1510253" y="5700584"/>
                    </a:cubicBezTo>
                    <a:cubicBezTo>
                      <a:pt x="1521267" y="5703206"/>
                      <a:pt x="1532464" y="5705241"/>
                      <a:pt x="1543205" y="5708821"/>
                    </a:cubicBezTo>
                    <a:cubicBezTo>
                      <a:pt x="1551443" y="5711567"/>
                      <a:pt x="1559457" y="5715106"/>
                      <a:pt x="1567918" y="5717059"/>
                    </a:cubicBezTo>
                    <a:cubicBezTo>
                      <a:pt x="1595204" y="5723356"/>
                      <a:pt x="1622914" y="5727667"/>
                      <a:pt x="1650296" y="5733535"/>
                    </a:cubicBezTo>
                    <a:cubicBezTo>
                      <a:pt x="1661367" y="5735907"/>
                      <a:pt x="1672146" y="5739553"/>
                      <a:pt x="1683248" y="5741773"/>
                    </a:cubicBezTo>
                    <a:cubicBezTo>
                      <a:pt x="1699627" y="5745049"/>
                      <a:pt x="1716267" y="5746886"/>
                      <a:pt x="1732675" y="5750011"/>
                    </a:cubicBezTo>
                    <a:cubicBezTo>
                      <a:pt x="1773938" y="5757871"/>
                      <a:pt x="1815238" y="5765612"/>
                      <a:pt x="1856242" y="5774724"/>
                    </a:cubicBezTo>
                    <a:cubicBezTo>
                      <a:pt x="1864719" y="5776608"/>
                      <a:pt x="1872607" y="5780576"/>
                      <a:pt x="1880956" y="5782962"/>
                    </a:cubicBezTo>
                    <a:cubicBezTo>
                      <a:pt x="1911060" y="5791563"/>
                      <a:pt x="1941009" y="5800884"/>
                      <a:pt x="1971572" y="5807676"/>
                    </a:cubicBezTo>
                    <a:cubicBezTo>
                      <a:pt x="1990526" y="5811888"/>
                      <a:pt x="2010015" y="5813167"/>
                      <a:pt x="2029237" y="5815913"/>
                    </a:cubicBezTo>
                    <a:cubicBezTo>
                      <a:pt x="2155211" y="5885900"/>
                      <a:pt x="2059445" y="5823811"/>
                      <a:pt x="2144567" y="5898292"/>
                    </a:cubicBezTo>
                    <a:cubicBezTo>
                      <a:pt x="2152018" y="5904811"/>
                      <a:pt x="2162279" y="5907766"/>
                      <a:pt x="2169280" y="5914767"/>
                    </a:cubicBezTo>
                    <a:cubicBezTo>
                      <a:pt x="2189920" y="5935407"/>
                      <a:pt x="2205496" y="5960871"/>
                      <a:pt x="2226945" y="5980670"/>
                    </a:cubicBezTo>
                    <a:cubicBezTo>
                      <a:pt x="2241495" y="5994101"/>
                      <a:pt x="2260531" y="6001740"/>
                      <a:pt x="2276372" y="6013621"/>
                    </a:cubicBezTo>
                    <a:cubicBezTo>
                      <a:pt x="2283837" y="6019220"/>
                      <a:pt x="2321989" y="6048787"/>
                      <a:pt x="2334037" y="6054811"/>
                    </a:cubicBezTo>
                    <a:cubicBezTo>
                      <a:pt x="2345154" y="6060369"/>
                      <a:pt x="2394504" y="6082284"/>
                      <a:pt x="2416415" y="6087762"/>
                    </a:cubicBezTo>
                    <a:cubicBezTo>
                      <a:pt x="2429999" y="6091158"/>
                      <a:pt x="2444021" y="6092604"/>
                      <a:pt x="2457605" y="6096000"/>
                    </a:cubicBezTo>
                    <a:cubicBezTo>
                      <a:pt x="2466029" y="6098106"/>
                      <a:pt x="2474001" y="6101743"/>
                      <a:pt x="2482318" y="6104238"/>
                    </a:cubicBezTo>
                    <a:cubicBezTo>
                      <a:pt x="2501466" y="6109982"/>
                      <a:pt x="2520697" y="6115453"/>
                      <a:pt x="2539983" y="6120713"/>
                    </a:cubicBezTo>
                    <a:cubicBezTo>
                      <a:pt x="2612214" y="6140412"/>
                      <a:pt x="2527723" y="6116158"/>
                      <a:pt x="2622361" y="6137189"/>
                    </a:cubicBezTo>
                    <a:cubicBezTo>
                      <a:pt x="2630838" y="6139073"/>
                      <a:pt x="2638510" y="6143999"/>
                      <a:pt x="2647075" y="6145427"/>
                    </a:cubicBezTo>
                    <a:cubicBezTo>
                      <a:pt x="2671602" y="6149515"/>
                      <a:pt x="2696568" y="6150379"/>
                      <a:pt x="2721215" y="6153665"/>
                    </a:cubicBezTo>
                    <a:cubicBezTo>
                      <a:pt x="2737771" y="6155873"/>
                      <a:pt x="2754092" y="6159646"/>
                      <a:pt x="2770642" y="6161903"/>
                    </a:cubicBezTo>
                    <a:cubicBezTo>
                      <a:pt x="2814513" y="6167885"/>
                      <a:pt x="2858570" y="6172449"/>
                      <a:pt x="2902448" y="6178378"/>
                    </a:cubicBezTo>
                    <a:cubicBezTo>
                      <a:pt x="2960173" y="6186179"/>
                      <a:pt x="3018931" y="6188965"/>
                      <a:pt x="3075442" y="6203092"/>
                    </a:cubicBezTo>
                    <a:lnTo>
                      <a:pt x="3174296" y="6227805"/>
                    </a:lnTo>
                    <a:cubicBezTo>
                      <a:pt x="3209920" y="6236355"/>
                      <a:pt x="3246632" y="6240934"/>
                      <a:pt x="3281388" y="6252519"/>
                    </a:cubicBezTo>
                    <a:cubicBezTo>
                      <a:pt x="3330602" y="6268924"/>
                      <a:pt x="3359588" y="6278983"/>
                      <a:pt x="3421432" y="6293708"/>
                    </a:cubicBezTo>
                    <a:cubicBezTo>
                      <a:pt x="3440320" y="6298205"/>
                      <a:pt x="3459875" y="6299200"/>
                      <a:pt x="3479096" y="6301946"/>
                    </a:cubicBezTo>
                    <a:cubicBezTo>
                      <a:pt x="3487334" y="6304692"/>
                      <a:pt x="3495214" y="6308956"/>
                      <a:pt x="3503810" y="6310184"/>
                    </a:cubicBezTo>
                    <a:cubicBezTo>
                      <a:pt x="3632064" y="6328505"/>
                      <a:pt x="3734660" y="6314297"/>
                      <a:pt x="3874513" y="6310184"/>
                    </a:cubicBezTo>
                    <a:lnTo>
                      <a:pt x="4286405" y="6318421"/>
                    </a:lnTo>
                    <a:cubicBezTo>
                      <a:pt x="4297719" y="6318840"/>
                      <a:pt x="4308188" y="6324798"/>
                      <a:pt x="4319356" y="6326659"/>
                    </a:cubicBezTo>
                    <a:cubicBezTo>
                      <a:pt x="4357661" y="6333043"/>
                      <a:pt x="4434686" y="6343135"/>
                      <a:pt x="4434686" y="6343135"/>
                    </a:cubicBezTo>
                    <a:cubicBezTo>
                      <a:pt x="4442924" y="6345881"/>
                      <a:pt x="4450736" y="6350776"/>
                      <a:pt x="4459399" y="6351373"/>
                    </a:cubicBezTo>
                    <a:cubicBezTo>
                      <a:pt x="4707974" y="6368516"/>
                      <a:pt x="4602677" y="6335975"/>
                      <a:pt x="4698296" y="6367849"/>
                    </a:cubicBezTo>
                    <a:cubicBezTo>
                      <a:pt x="4712026" y="6381579"/>
                      <a:pt x="4724873" y="6396252"/>
                      <a:pt x="4739486" y="6409038"/>
                    </a:cubicBezTo>
                    <a:cubicBezTo>
                      <a:pt x="4746937" y="6415557"/>
                      <a:pt x="4756143" y="6419759"/>
                      <a:pt x="4764199" y="6425513"/>
                    </a:cubicBezTo>
                    <a:cubicBezTo>
                      <a:pt x="4775372" y="6433493"/>
                      <a:pt x="4786167" y="6441989"/>
                      <a:pt x="4797151" y="6450227"/>
                    </a:cubicBezTo>
                    <a:cubicBezTo>
                      <a:pt x="4814408" y="6476113"/>
                      <a:pt x="4818918" y="6486379"/>
                      <a:pt x="4846578" y="6507892"/>
                    </a:cubicBezTo>
                    <a:cubicBezTo>
                      <a:pt x="4859217" y="6517722"/>
                      <a:pt x="4874037" y="6524367"/>
                      <a:pt x="4887767" y="6532605"/>
                    </a:cubicBezTo>
                    <a:cubicBezTo>
                      <a:pt x="4893259" y="6540843"/>
                      <a:pt x="4899330" y="6548723"/>
                      <a:pt x="4904242" y="6557319"/>
                    </a:cubicBezTo>
                    <a:cubicBezTo>
                      <a:pt x="4910335" y="6567981"/>
                      <a:pt x="4913906" y="6580052"/>
                      <a:pt x="4920718" y="6590270"/>
                    </a:cubicBezTo>
                    <a:cubicBezTo>
                      <a:pt x="4935950" y="6613118"/>
                      <a:pt x="4953994" y="6633966"/>
                      <a:pt x="4970145" y="6656173"/>
                    </a:cubicBezTo>
                    <a:cubicBezTo>
                      <a:pt x="4975968" y="6664180"/>
                      <a:pt x="4979104" y="6674443"/>
                      <a:pt x="4986621" y="6680886"/>
                    </a:cubicBezTo>
                    <a:cubicBezTo>
                      <a:pt x="5011381" y="6702109"/>
                      <a:pt x="5025568" y="6704853"/>
                      <a:pt x="5052523" y="6713838"/>
                    </a:cubicBezTo>
                    <a:cubicBezTo>
                      <a:pt x="5110188" y="6711092"/>
                      <a:pt x="5167958" y="6710028"/>
                      <a:pt x="5225518" y="6705600"/>
                    </a:cubicBezTo>
                    <a:cubicBezTo>
                      <a:pt x="5239478" y="6704526"/>
                      <a:pt x="5252896" y="6699664"/>
                      <a:pt x="5266707" y="6697362"/>
                    </a:cubicBezTo>
                    <a:cubicBezTo>
                      <a:pt x="5285860" y="6694170"/>
                      <a:pt x="5305150" y="6691870"/>
                      <a:pt x="5324372" y="6689124"/>
                    </a:cubicBezTo>
                    <a:cubicBezTo>
                      <a:pt x="5340848" y="6680886"/>
                      <a:pt x="5359063" y="6675463"/>
                      <a:pt x="5373799" y="6664411"/>
                    </a:cubicBezTo>
                    <a:cubicBezTo>
                      <a:pt x="5381720" y="6658471"/>
                      <a:pt x="5382037" y="6645189"/>
                      <a:pt x="5390275" y="6639697"/>
                    </a:cubicBezTo>
                    <a:cubicBezTo>
                      <a:pt x="5399695" y="6633417"/>
                      <a:pt x="5412485" y="6635039"/>
                      <a:pt x="5423226" y="6631459"/>
                    </a:cubicBezTo>
                    <a:cubicBezTo>
                      <a:pt x="5445483" y="6624040"/>
                      <a:pt x="5467472" y="6615770"/>
                      <a:pt x="5489129" y="6606746"/>
                    </a:cubicBezTo>
                    <a:cubicBezTo>
                      <a:pt x="5500465" y="6602023"/>
                      <a:pt x="5510917" y="6595387"/>
                      <a:pt x="5522080" y="6590270"/>
                    </a:cubicBezTo>
                    <a:cubicBezTo>
                      <a:pt x="5576827" y="6565178"/>
                      <a:pt x="5630240" y="6536711"/>
                      <a:pt x="5686837" y="6516130"/>
                    </a:cubicBezTo>
                    <a:lnTo>
                      <a:pt x="5777453" y="6483178"/>
                    </a:lnTo>
                    <a:cubicBezTo>
                      <a:pt x="5799421" y="6466702"/>
                      <a:pt x="5821914" y="6450905"/>
                      <a:pt x="5843356" y="6433751"/>
                    </a:cubicBezTo>
                    <a:cubicBezTo>
                      <a:pt x="5883366" y="6401743"/>
                      <a:pt x="5933730" y="6356040"/>
                      <a:pt x="5966923" y="6318421"/>
                    </a:cubicBezTo>
                    <a:cubicBezTo>
                      <a:pt x="5987637" y="6294945"/>
                      <a:pt x="6000767" y="6264598"/>
                      <a:pt x="6024588" y="6244281"/>
                    </a:cubicBezTo>
                    <a:cubicBezTo>
                      <a:pt x="6094787" y="6184406"/>
                      <a:pt x="6186964" y="6149577"/>
                      <a:pt x="6247010" y="6079524"/>
                    </a:cubicBezTo>
                    <a:cubicBezTo>
                      <a:pt x="6263486" y="6060302"/>
                      <a:pt x="6282394" y="6042924"/>
                      <a:pt x="6296437" y="6021859"/>
                    </a:cubicBezTo>
                    <a:cubicBezTo>
                      <a:pt x="6388765" y="5883367"/>
                      <a:pt x="6237230" y="5983207"/>
                      <a:pt x="6469432" y="5766486"/>
                    </a:cubicBezTo>
                    <a:cubicBezTo>
                      <a:pt x="6510621" y="5728043"/>
                      <a:pt x="6548448" y="5685648"/>
                      <a:pt x="6592999" y="5651157"/>
                    </a:cubicBezTo>
                    <a:cubicBezTo>
                      <a:pt x="6699104" y="5569011"/>
                      <a:pt x="6880164" y="5490297"/>
                      <a:pt x="6996653" y="5461686"/>
                    </a:cubicBezTo>
                    <a:cubicBezTo>
                      <a:pt x="7060709" y="5445953"/>
                      <a:pt x="7128458" y="5456195"/>
                      <a:pt x="7194361" y="5453449"/>
                    </a:cubicBezTo>
                    <a:cubicBezTo>
                      <a:pt x="7213583" y="5450703"/>
                      <a:pt x="7233265" y="5450214"/>
                      <a:pt x="7252026" y="5445211"/>
                    </a:cubicBezTo>
                    <a:cubicBezTo>
                      <a:pt x="7274695" y="5439166"/>
                      <a:pt x="7296490" y="5430026"/>
                      <a:pt x="7317929" y="5420497"/>
                    </a:cubicBezTo>
                    <a:cubicBezTo>
                      <a:pt x="7379164" y="5393281"/>
                      <a:pt x="7416625" y="5374246"/>
                      <a:pt x="7466210" y="5329881"/>
                    </a:cubicBezTo>
                    <a:cubicBezTo>
                      <a:pt x="7498044" y="5301398"/>
                      <a:pt x="7526621" y="5269470"/>
                      <a:pt x="7556826" y="5239265"/>
                    </a:cubicBezTo>
                    <a:cubicBezTo>
                      <a:pt x="7559572" y="5231027"/>
                      <a:pt x="7562015" y="5222682"/>
                      <a:pt x="7565064" y="5214551"/>
                    </a:cubicBezTo>
                    <a:cubicBezTo>
                      <a:pt x="7570256" y="5200705"/>
                      <a:pt x="7576864" y="5187391"/>
                      <a:pt x="7581540" y="5173362"/>
                    </a:cubicBezTo>
                    <a:cubicBezTo>
                      <a:pt x="7592884" y="5139330"/>
                      <a:pt x="7606024" y="5083660"/>
                      <a:pt x="7614491" y="5049794"/>
                    </a:cubicBezTo>
                    <a:cubicBezTo>
                      <a:pt x="7622566" y="4977119"/>
                      <a:pt x="7622668" y="4960636"/>
                      <a:pt x="7639205" y="4885038"/>
                    </a:cubicBezTo>
                    <a:cubicBezTo>
                      <a:pt x="7651872" y="4827130"/>
                      <a:pt x="7667065" y="4769802"/>
                      <a:pt x="7680394" y="4712043"/>
                    </a:cubicBezTo>
                    <a:cubicBezTo>
                      <a:pt x="7690431" y="4668549"/>
                      <a:pt x="7688411" y="4649278"/>
                      <a:pt x="7713345" y="4604951"/>
                    </a:cubicBezTo>
                    <a:cubicBezTo>
                      <a:pt x="7726807" y="4581018"/>
                      <a:pt x="7745035" y="4560011"/>
                      <a:pt x="7762772" y="4539049"/>
                    </a:cubicBezTo>
                    <a:cubicBezTo>
                      <a:pt x="7784993" y="4512788"/>
                      <a:pt x="7817233" y="4485211"/>
                      <a:pt x="7845151" y="4464908"/>
                    </a:cubicBezTo>
                    <a:cubicBezTo>
                      <a:pt x="7861165" y="4453262"/>
                      <a:pt x="7877159" y="4441373"/>
                      <a:pt x="7894578" y="4431957"/>
                    </a:cubicBezTo>
                    <a:cubicBezTo>
                      <a:pt x="7938161" y="4408399"/>
                      <a:pt x="8148120" y="4308341"/>
                      <a:pt x="8232329" y="4250724"/>
                    </a:cubicBezTo>
                    <a:cubicBezTo>
                      <a:pt x="8258168" y="4233045"/>
                      <a:pt x="8283526" y="4214363"/>
                      <a:pt x="8306469" y="4193059"/>
                    </a:cubicBezTo>
                    <a:cubicBezTo>
                      <a:pt x="8322185" y="4178466"/>
                      <a:pt x="8333929" y="4160108"/>
                      <a:pt x="8347659" y="4143632"/>
                    </a:cubicBezTo>
                    <a:cubicBezTo>
                      <a:pt x="8373612" y="4039815"/>
                      <a:pt x="8384066" y="4024394"/>
                      <a:pt x="8355896" y="3880021"/>
                    </a:cubicBezTo>
                    <a:cubicBezTo>
                      <a:pt x="8346228" y="3830472"/>
                      <a:pt x="8320809" y="3785132"/>
                      <a:pt x="8298232" y="3739978"/>
                    </a:cubicBezTo>
                    <a:cubicBezTo>
                      <a:pt x="8284949" y="3713412"/>
                      <a:pt x="8271284" y="3685252"/>
                      <a:pt x="8248805" y="3665838"/>
                    </a:cubicBezTo>
                    <a:cubicBezTo>
                      <a:pt x="8156739" y="3586326"/>
                      <a:pt x="8116717" y="3594255"/>
                      <a:pt x="8026383" y="3534032"/>
                    </a:cubicBezTo>
                    <a:cubicBezTo>
                      <a:pt x="7997124" y="3514526"/>
                      <a:pt x="7971464" y="3490097"/>
                      <a:pt x="7944005" y="3468130"/>
                    </a:cubicBezTo>
                    <a:cubicBezTo>
                      <a:pt x="7931835" y="3443791"/>
                      <a:pt x="7918941" y="3420283"/>
                      <a:pt x="7911053" y="3393989"/>
                    </a:cubicBezTo>
                    <a:cubicBezTo>
                      <a:pt x="7907030" y="3380578"/>
                      <a:pt x="7905561" y="3366530"/>
                      <a:pt x="7902815" y="3352800"/>
                    </a:cubicBezTo>
                    <a:cubicBezTo>
                      <a:pt x="7911053" y="3311611"/>
                      <a:pt x="7913174" y="3268708"/>
                      <a:pt x="7927529" y="3229232"/>
                    </a:cubicBezTo>
                    <a:cubicBezTo>
                      <a:pt x="7935602" y="3207033"/>
                      <a:pt x="7956565" y="3191822"/>
                      <a:pt x="7968718" y="3171567"/>
                    </a:cubicBezTo>
                    <a:cubicBezTo>
                      <a:pt x="8002169" y="3115816"/>
                      <a:pt x="8005729" y="3093484"/>
                      <a:pt x="8026383" y="3031524"/>
                    </a:cubicBezTo>
                    <a:cubicBezTo>
                      <a:pt x="8048492" y="2766222"/>
                      <a:pt x="8019384" y="3122105"/>
                      <a:pt x="8042859" y="2809103"/>
                    </a:cubicBezTo>
                    <a:cubicBezTo>
                      <a:pt x="8069089" y="2459363"/>
                      <a:pt x="8051046" y="2735756"/>
                      <a:pt x="8067572" y="2471351"/>
                    </a:cubicBezTo>
                    <a:cubicBezTo>
                      <a:pt x="8062080" y="2383481"/>
                      <a:pt x="8064929" y="2294688"/>
                      <a:pt x="8051096" y="2207740"/>
                    </a:cubicBezTo>
                    <a:cubicBezTo>
                      <a:pt x="8045487" y="2172486"/>
                      <a:pt x="8026255" y="2140620"/>
                      <a:pt x="8009907" y="2108886"/>
                    </a:cubicBezTo>
                    <a:cubicBezTo>
                      <a:pt x="7979492" y="2049844"/>
                      <a:pt x="7945223" y="1992843"/>
                      <a:pt x="7911053" y="1935892"/>
                    </a:cubicBezTo>
                    <a:cubicBezTo>
                      <a:pt x="7903989" y="1924119"/>
                      <a:pt x="7893711" y="1914523"/>
                      <a:pt x="7886340" y="1902940"/>
                    </a:cubicBezTo>
                    <a:cubicBezTo>
                      <a:pt x="7874454" y="1884263"/>
                      <a:pt x="7865360" y="1863898"/>
                      <a:pt x="7853388" y="1845276"/>
                    </a:cubicBezTo>
                    <a:cubicBezTo>
                      <a:pt x="7840614" y="1825406"/>
                      <a:pt x="7824175" y="1807971"/>
                      <a:pt x="7812199" y="1787611"/>
                    </a:cubicBezTo>
                    <a:cubicBezTo>
                      <a:pt x="7796633" y="1761149"/>
                      <a:pt x="7786661" y="1731644"/>
                      <a:pt x="7771010" y="1705232"/>
                    </a:cubicBezTo>
                    <a:cubicBezTo>
                      <a:pt x="7742665" y="1657399"/>
                      <a:pt x="7711236" y="1611452"/>
                      <a:pt x="7680394" y="1565189"/>
                    </a:cubicBezTo>
                    <a:cubicBezTo>
                      <a:pt x="7656310" y="1529064"/>
                      <a:pt x="7636954" y="1488798"/>
                      <a:pt x="7606253" y="1458097"/>
                    </a:cubicBezTo>
                    <a:cubicBezTo>
                      <a:pt x="7568319" y="1420163"/>
                      <a:pt x="7549011" y="1396610"/>
                      <a:pt x="7507399" y="1367481"/>
                    </a:cubicBezTo>
                    <a:cubicBezTo>
                      <a:pt x="7494282" y="1358299"/>
                      <a:pt x="7480338" y="1350302"/>
                      <a:pt x="7466210" y="1342767"/>
                    </a:cubicBezTo>
                    <a:cubicBezTo>
                      <a:pt x="7439121" y="1328320"/>
                      <a:pt x="7383832" y="1301578"/>
                      <a:pt x="7383832" y="1301578"/>
                    </a:cubicBezTo>
                    <a:cubicBezTo>
                      <a:pt x="7381086" y="1293340"/>
                      <a:pt x="7378643" y="1284995"/>
                      <a:pt x="7375594" y="1276865"/>
                    </a:cubicBezTo>
                    <a:cubicBezTo>
                      <a:pt x="7361343" y="1238863"/>
                      <a:pt x="7357782" y="1239533"/>
                      <a:pt x="7350880" y="1202724"/>
                    </a:cubicBezTo>
                    <a:cubicBezTo>
                      <a:pt x="7337413" y="1130899"/>
                      <a:pt x="7337844" y="1078757"/>
                      <a:pt x="7301453" y="1013254"/>
                    </a:cubicBezTo>
                    <a:cubicBezTo>
                      <a:pt x="7291626" y="995566"/>
                      <a:pt x="7219525" y="920416"/>
                      <a:pt x="7202599" y="906162"/>
                    </a:cubicBezTo>
                    <a:cubicBezTo>
                      <a:pt x="6995472" y="731740"/>
                      <a:pt x="7170732" y="876979"/>
                      <a:pt x="7046080" y="799070"/>
                    </a:cubicBezTo>
                    <a:cubicBezTo>
                      <a:pt x="7017656" y="781305"/>
                      <a:pt x="6993994" y="755754"/>
                      <a:pt x="6963702" y="741405"/>
                    </a:cubicBezTo>
                    <a:cubicBezTo>
                      <a:pt x="6940823" y="730567"/>
                      <a:pt x="6913686" y="732606"/>
                      <a:pt x="6889561" y="724930"/>
                    </a:cubicBezTo>
                    <a:cubicBezTo>
                      <a:pt x="6701858" y="665207"/>
                      <a:pt x="6844699" y="696185"/>
                      <a:pt x="6741280" y="675503"/>
                    </a:cubicBezTo>
                    <a:cubicBezTo>
                      <a:pt x="6689107" y="678249"/>
                      <a:pt x="6636662" y="677752"/>
                      <a:pt x="6584761" y="683740"/>
                    </a:cubicBezTo>
                    <a:cubicBezTo>
                      <a:pt x="6564902" y="686031"/>
                      <a:pt x="6546382" y="694956"/>
                      <a:pt x="6527096" y="700216"/>
                    </a:cubicBezTo>
                    <a:cubicBezTo>
                      <a:pt x="6516173" y="703195"/>
                      <a:pt x="6505129" y="705708"/>
                      <a:pt x="6494145" y="708454"/>
                    </a:cubicBezTo>
                    <a:cubicBezTo>
                      <a:pt x="6455702" y="705708"/>
                      <a:pt x="6416735" y="707110"/>
                      <a:pt x="6378815" y="700216"/>
                    </a:cubicBezTo>
                    <a:cubicBezTo>
                      <a:pt x="6355732" y="696019"/>
                      <a:pt x="6335007" y="683394"/>
                      <a:pt x="6312913" y="675503"/>
                    </a:cubicBezTo>
                    <a:cubicBezTo>
                      <a:pt x="6255797" y="655105"/>
                      <a:pt x="6272771" y="660575"/>
                      <a:pt x="6214059" y="650789"/>
                    </a:cubicBezTo>
                    <a:cubicBezTo>
                      <a:pt x="6014325" y="500989"/>
                      <a:pt x="6200546" y="636289"/>
                      <a:pt x="6049302" y="535459"/>
                    </a:cubicBezTo>
                    <a:cubicBezTo>
                      <a:pt x="5946351" y="466825"/>
                      <a:pt x="6094821" y="557828"/>
                      <a:pt x="5975161" y="486032"/>
                    </a:cubicBezTo>
                    <a:cubicBezTo>
                      <a:pt x="5949967" y="452440"/>
                      <a:pt x="5944361" y="441728"/>
                      <a:pt x="5909259" y="411892"/>
                    </a:cubicBezTo>
                    <a:cubicBezTo>
                      <a:pt x="5869068" y="377730"/>
                      <a:pt x="5832870" y="336628"/>
                      <a:pt x="5785691" y="313038"/>
                    </a:cubicBezTo>
                    <a:cubicBezTo>
                      <a:pt x="5656923" y="248654"/>
                      <a:pt x="5749893" y="290285"/>
                      <a:pt x="5653886" y="255373"/>
                    </a:cubicBezTo>
                    <a:cubicBezTo>
                      <a:pt x="5639989" y="250319"/>
                      <a:pt x="5627155" y="241995"/>
                      <a:pt x="5612696" y="238897"/>
                    </a:cubicBezTo>
                    <a:cubicBezTo>
                      <a:pt x="5588383" y="233687"/>
                      <a:pt x="5563269" y="233405"/>
                      <a:pt x="5538556" y="230659"/>
                    </a:cubicBezTo>
                    <a:cubicBezTo>
                      <a:pt x="5480891" y="236151"/>
                      <a:pt x="5423105" y="240495"/>
                      <a:pt x="5365561" y="247135"/>
                    </a:cubicBezTo>
                    <a:cubicBezTo>
                      <a:pt x="5233813" y="262337"/>
                      <a:pt x="5486452" y="255755"/>
                      <a:pt x="5200805" y="296562"/>
                    </a:cubicBezTo>
                    <a:cubicBezTo>
                      <a:pt x="5104986" y="310251"/>
                      <a:pt x="5162507" y="303417"/>
                      <a:pt x="5027810" y="313038"/>
                    </a:cubicBezTo>
                    <a:cubicBezTo>
                      <a:pt x="4972891" y="310292"/>
                      <a:pt x="4917121" y="314813"/>
                      <a:pt x="4863053" y="304800"/>
                    </a:cubicBezTo>
                    <a:cubicBezTo>
                      <a:pt x="4841285" y="300769"/>
                      <a:pt x="4825189" y="281750"/>
                      <a:pt x="4805388" y="271849"/>
                    </a:cubicBezTo>
                    <a:cubicBezTo>
                      <a:pt x="4786683" y="262497"/>
                      <a:pt x="4767432" y="254128"/>
                      <a:pt x="4747723" y="247135"/>
                    </a:cubicBezTo>
                    <a:cubicBezTo>
                      <a:pt x="4536792" y="172288"/>
                      <a:pt x="4610605" y="186281"/>
                      <a:pt x="4451161" y="172994"/>
                    </a:cubicBezTo>
                    <a:lnTo>
                      <a:pt x="4327594" y="131805"/>
                    </a:lnTo>
                    <a:cubicBezTo>
                      <a:pt x="4308544" y="125744"/>
                      <a:pt x="4288894" y="121652"/>
                      <a:pt x="4269929" y="115330"/>
                    </a:cubicBezTo>
                    <a:cubicBezTo>
                      <a:pt x="4255900" y="110654"/>
                      <a:pt x="4243199" y="101952"/>
                      <a:pt x="4228740" y="98854"/>
                    </a:cubicBezTo>
                    <a:cubicBezTo>
                      <a:pt x="4204426" y="93644"/>
                      <a:pt x="4179313" y="93362"/>
                      <a:pt x="4154599" y="90616"/>
                    </a:cubicBezTo>
                    <a:cubicBezTo>
                      <a:pt x="4129886" y="104346"/>
                      <a:pt x="4104240" y="116517"/>
                      <a:pt x="4080459" y="131805"/>
                    </a:cubicBezTo>
                    <a:cubicBezTo>
                      <a:pt x="4010954" y="176487"/>
                      <a:pt x="4068745" y="154137"/>
                      <a:pt x="3998080" y="189470"/>
                    </a:cubicBezTo>
                    <a:cubicBezTo>
                      <a:pt x="3984854" y="196083"/>
                      <a:pt x="3970404" y="199940"/>
                      <a:pt x="3956891" y="205946"/>
                    </a:cubicBezTo>
                    <a:cubicBezTo>
                      <a:pt x="3925533" y="219883"/>
                      <a:pt x="3925733" y="221226"/>
                      <a:pt x="3899226" y="238897"/>
                    </a:cubicBezTo>
                    <a:cubicBezTo>
                      <a:pt x="3812121" y="209861"/>
                      <a:pt x="3875558" y="213346"/>
                      <a:pt x="3833323" y="247135"/>
                    </a:cubicBezTo>
                    <a:cubicBezTo>
                      <a:pt x="3826543" y="252559"/>
                      <a:pt x="3816377" y="251490"/>
                      <a:pt x="3808610" y="255373"/>
                    </a:cubicBezTo>
                    <a:cubicBezTo>
                      <a:pt x="3799754" y="259801"/>
                      <a:pt x="3791903" y="266026"/>
                      <a:pt x="3783896" y="271849"/>
                    </a:cubicBezTo>
                    <a:cubicBezTo>
                      <a:pt x="3761689" y="288000"/>
                      <a:pt x="3740201" y="305125"/>
                      <a:pt x="3717994" y="321276"/>
                    </a:cubicBezTo>
                    <a:cubicBezTo>
                      <a:pt x="3709987" y="327099"/>
                      <a:pt x="3683675" y="340152"/>
                      <a:pt x="3693280" y="337751"/>
                    </a:cubicBezTo>
                    <a:cubicBezTo>
                      <a:pt x="3713568" y="332679"/>
                      <a:pt x="3731723" y="321276"/>
                      <a:pt x="3750945" y="313038"/>
                    </a:cubicBezTo>
                    <a:cubicBezTo>
                      <a:pt x="3761929" y="293816"/>
                      <a:pt x="3774534" y="275435"/>
                      <a:pt x="3783896" y="255373"/>
                    </a:cubicBezTo>
                    <a:cubicBezTo>
                      <a:pt x="3793818" y="234113"/>
                      <a:pt x="3795596" y="208991"/>
                      <a:pt x="3808610" y="189470"/>
                    </a:cubicBezTo>
                    <a:cubicBezTo>
                      <a:pt x="3823689" y="166852"/>
                      <a:pt x="3844528" y="148115"/>
                      <a:pt x="3866275" y="131805"/>
                    </a:cubicBezTo>
                    <a:cubicBezTo>
                      <a:pt x="3877259" y="123567"/>
                      <a:pt x="3849799" y="153773"/>
                      <a:pt x="3841561" y="164757"/>
                    </a:cubicBezTo>
                    <a:cubicBezTo>
                      <a:pt x="3838815" y="178487"/>
                      <a:pt x="3830818" y="192170"/>
                      <a:pt x="3833323" y="205946"/>
                    </a:cubicBezTo>
                    <a:cubicBezTo>
                      <a:pt x="3842880" y="258509"/>
                      <a:pt x="3962949" y="376424"/>
                      <a:pt x="3965129" y="378940"/>
                    </a:cubicBezTo>
                    <a:cubicBezTo>
                      <a:pt x="3987309" y="467660"/>
                      <a:pt x="3990331" y="466627"/>
                      <a:pt x="3965129" y="617838"/>
                    </a:cubicBezTo>
                    <a:cubicBezTo>
                      <a:pt x="3963701" y="626403"/>
                      <a:pt x="3947906" y="613991"/>
                      <a:pt x="3940415" y="609600"/>
                    </a:cubicBezTo>
                    <a:cubicBezTo>
                      <a:pt x="3868095" y="567205"/>
                      <a:pt x="3796875" y="522927"/>
                      <a:pt x="3726232" y="477794"/>
                    </a:cubicBezTo>
                    <a:cubicBezTo>
                      <a:pt x="3631997" y="417589"/>
                      <a:pt x="3658858" y="422259"/>
                      <a:pt x="3561475" y="370703"/>
                    </a:cubicBezTo>
                    <a:cubicBezTo>
                      <a:pt x="3542993" y="360918"/>
                      <a:pt x="3523918" y="351734"/>
                      <a:pt x="3503810" y="345989"/>
                    </a:cubicBezTo>
                    <a:cubicBezTo>
                      <a:pt x="3477222" y="338392"/>
                      <a:pt x="3356830" y="330308"/>
                      <a:pt x="3347291" y="329513"/>
                    </a:cubicBezTo>
                    <a:cubicBezTo>
                      <a:pt x="3322578" y="324021"/>
                      <a:pt x="3298034" y="317703"/>
                      <a:pt x="3273151" y="313038"/>
                    </a:cubicBezTo>
                    <a:cubicBezTo>
                      <a:pt x="3186609" y="296812"/>
                      <a:pt x="3242977" y="313964"/>
                      <a:pt x="3190772" y="296562"/>
                    </a:cubicBezTo>
                    <a:cubicBezTo>
                      <a:pt x="3166059" y="302054"/>
                      <a:pt x="3139276" y="301716"/>
                      <a:pt x="3116632" y="313038"/>
                    </a:cubicBezTo>
                    <a:cubicBezTo>
                      <a:pt x="3056786" y="342961"/>
                      <a:pt x="3123867" y="356639"/>
                      <a:pt x="3067205" y="337751"/>
                    </a:cubicBezTo>
                    <a:cubicBezTo>
                      <a:pt x="3065668" y="336470"/>
                      <a:pt x="3002067" y="285997"/>
                      <a:pt x="2993064" y="271849"/>
                    </a:cubicBezTo>
                    <a:cubicBezTo>
                      <a:pt x="2979878" y="251128"/>
                      <a:pt x="2969559" y="228617"/>
                      <a:pt x="2960113" y="205946"/>
                    </a:cubicBezTo>
                    <a:cubicBezTo>
                      <a:pt x="2955758" y="195495"/>
                      <a:pt x="2957374" y="182891"/>
                      <a:pt x="2951875" y="172994"/>
                    </a:cubicBezTo>
                    <a:cubicBezTo>
                      <a:pt x="2943336" y="157624"/>
                      <a:pt x="2929907" y="145535"/>
                      <a:pt x="2918923" y="131805"/>
                    </a:cubicBezTo>
                    <a:cubicBezTo>
                      <a:pt x="2918384" y="129650"/>
                      <a:pt x="2906746" y="79513"/>
                      <a:pt x="2902448" y="74140"/>
                    </a:cubicBezTo>
                    <a:cubicBezTo>
                      <a:pt x="2886710" y="54468"/>
                      <a:pt x="2872917" y="59375"/>
                      <a:pt x="2853021" y="49427"/>
                    </a:cubicBezTo>
                    <a:cubicBezTo>
                      <a:pt x="2844165" y="44999"/>
                      <a:pt x="2835913" y="39289"/>
                      <a:pt x="2828307" y="32951"/>
                    </a:cubicBezTo>
                    <a:cubicBezTo>
                      <a:pt x="2819357" y="25493"/>
                      <a:pt x="2814646" y="11922"/>
                      <a:pt x="2803594" y="8238"/>
                    </a:cubicBezTo>
                    <a:cubicBezTo>
                      <a:pt x="2787964" y="3028"/>
                      <a:pt x="2810459" y="0"/>
                      <a:pt x="2754167" y="0"/>
                    </a:cubicBezTo>
                    <a:close/>
                  </a:path>
                </a:pathLst>
              </a:custGeom>
              <a:solidFill>
                <a:srgbClr val="FFFF00">
                  <a:alpha val="47451"/>
                </a:srgb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자유형 48"/>
              <p:cNvSpPr/>
              <p:nvPr/>
            </p:nvSpPr>
            <p:spPr>
              <a:xfrm rot="19175193">
                <a:off x="5438933" y="3285750"/>
                <a:ext cx="1952143" cy="2759315"/>
              </a:xfrm>
              <a:custGeom>
                <a:avLst/>
                <a:gdLst>
                  <a:gd name="connsiteX0" fmla="*/ 2754167 w 8372664"/>
                  <a:gd name="connsiteY0" fmla="*/ 0 h 6713838"/>
                  <a:gd name="connsiteX1" fmla="*/ 2465842 w 8372664"/>
                  <a:gd name="connsiteY1" fmla="*/ 8238 h 6713838"/>
                  <a:gd name="connsiteX2" fmla="*/ 2416415 w 8372664"/>
                  <a:gd name="connsiteY2" fmla="*/ 16476 h 6713838"/>
                  <a:gd name="connsiteX3" fmla="*/ 2358751 w 8372664"/>
                  <a:gd name="connsiteY3" fmla="*/ 24713 h 6713838"/>
                  <a:gd name="connsiteX4" fmla="*/ 2202232 w 8372664"/>
                  <a:gd name="connsiteY4" fmla="*/ 74140 h 6713838"/>
                  <a:gd name="connsiteX5" fmla="*/ 2161042 w 8372664"/>
                  <a:gd name="connsiteY5" fmla="*/ 98854 h 6713838"/>
                  <a:gd name="connsiteX6" fmla="*/ 2086902 w 8372664"/>
                  <a:gd name="connsiteY6" fmla="*/ 148281 h 6713838"/>
                  <a:gd name="connsiteX7" fmla="*/ 2053951 w 8372664"/>
                  <a:gd name="connsiteY7" fmla="*/ 197708 h 6713838"/>
                  <a:gd name="connsiteX8" fmla="*/ 2029237 w 8372664"/>
                  <a:gd name="connsiteY8" fmla="*/ 280086 h 6713838"/>
                  <a:gd name="connsiteX9" fmla="*/ 2020999 w 8372664"/>
                  <a:gd name="connsiteY9" fmla="*/ 329513 h 6713838"/>
                  <a:gd name="connsiteX10" fmla="*/ 1955096 w 8372664"/>
                  <a:gd name="connsiteY10" fmla="*/ 461319 h 6713838"/>
                  <a:gd name="connsiteX11" fmla="*/ 1897432 w 8372664"/>
                  <a:gd name="connsiteY11" fmla="*/ 543697 h 6713838"/>
                  <a:gd name="connsiteX12" fmla="*/ 1864480 w 8372664"/>
                  <a:gd name="connsiteY12" fmla="*/ 568411 h 6713838"/>
                  <a:gd name="connsiteX13" fmla="*/ 1823291 w 8372664"/>
                  <a:gd name="connsiteY13" fmla="*/ 593124 h 6713838"/>
                  <a:gd name="connsiteX14" fmla="*/ 1707961 w 8372664"/>
                  <a:gd name="connsiteY14" fmla="*/ 626076 h 6713838"/>
                  <a:gd name="connsiteX15" fmla="*/ 1658534 w 8372664"/>
                  <a:gd name="connsiteY15" fmla="*/ 634313 h 6713838"/>
                  <a:gd name="connsiteX16" fmla="*/ 1460826 w 8372664"/>
                  <a:gd name="connsiteY16" fmla="*/ 642551 h 6713838"/>
                  <a:gd name="connsiteX17" fmla="*/ 1353734 w 8372664"/>
                  <a:gd name="connsiteY17" fmla="*/ 675503 h 6713838"/>
                  <a:gd name="connsiteX18" fmla="*/ 1238405 w 8372664"/>
                  <a:gd name="connsiteY18" fmla="*/ 733167 h 6713838"/>
                  <a:gd name="connsiteX19" fmla="*/ 1172502 w 8372664"/>
                  <a:gd name="connsiteY19" fmla="*/ 782594 h 6713838"/>
                  <a:gd name="connsiteX20" fmla="*/ 1106599 w 8372664"/>
                  <a:gd name="connsiteY20" fmla="*/ 815546 h 6713838"/>
                  <a:gd name="connsiteX21" fmla="*/ 1057172 w 8372664"/>
                  <a:gd name="connsiteY21" fmla="*/ 864973 h 6713838"/>
                  <a:gd name="connsiteX22" fmla="*/ 1007745 w 8372664"/>
                  <a:gd name="connsiteY22" fmla="*/ 906162 h 6713838"/>
                  <a:gd name="connsiteX23" fmla="*/ 974794 w 8372664"/>
                  <a:gd name="connsiteY23" fmla="*/ 955589 h 6713838"/>
                  <a:gd name="connsiteX24" fmla="*/ 941842 w 8372664"/>
                  <a:gd name="connsiteY24" fmla="*/ 988540 h 6713838"/>
                  <a:gd name="connsiteX25" fmla="*/ 933605 w 8372664"/>
                  <a:gd name="connsiteY25" fmla="*/ 1046205 h 6713838"/>
                  <a:gd name="connsiteX26" fmla="*/ 925367 w 8372664"/>
                  <a:gd name="connsiteY26" fmla="*/ 1087394 h 6713838"/>
                  <a:gd name="connsiteX27" fmla="*/ 917129 w 8372664"/>
                  <a:gd name="connsiteY27" fmla="*/ 1136821 h 6713838"/>
                  <a:gd name="connsiteX28" fmla="*/ 908891 w 8372664"/>
                  <a:gd name="connsiteY28" fmla="*/ 1532238 h 6713838"/>
                  <a:gd name="connsiteX29" fmla="*/ 884178 w 8372664"/>
                  <a:gd name="connsiteY29" fmla="*/ 1589903 h 6713838"/>
                  <a:gd name="connsiteX30" fmla="*/ 793561 w 8372664"/>
                  <a:gd name="connsiteY30" fmla="*/ 1729946 h 6713838"/>
                  <a:gd name="connsiteX31" fmla="*/ 752372 w 8372664"/>
                  <a:gd name="connsiteY31" fmla="*/ 1787611 h 6713838"/>
                  <a:gd name="connsiteX32" fmla="*/ 727659 w 8372664"/>
                  <a:gd name="connsiteY32" fmla="*/ 1828800 h 6713838"/>
                  <a:gd name="connsiteX33" fmla="*/ 645280 w 8372664"/>
                  <a:gd name="connsiteY33" fmla="*/ 1935892 h 6713838"/>
                  <a:gd name="connsiteX34" fmla="*/ 620567 w 8372664"/>
                  <a:gd name="connsiteY34" fmla="*/ 1952367 h 6713838"/>
                  <a:gd name="connsiteX35" fmla="*/ 562902 w 8372664"/>
                  <a:gd name="connsiteY35" fmla="*/ 2018270 h 6713838"/>
                  <a:gd name="connsiteX36" fmla="*/ 472286 w 8372664"/>
                  <a:gd name="connsiteY36" fmla="*/ 2100649 h 6713838"/>
                  <a:gd name="connsiteX37" fmla="*/ 447572 w 8372664"/>
                  <a:gd name="connsiteY37" fmla="*/ 2117124 h 6713838"/>
                  <a:gd name="connsiteX38" fmla="*/ 406383 w 8372664"/>
                  <a:gd name="connsiteY38" fmla="*/ 2174789 h 6713838"/>
                  <a:gd name="connsiteX39" fmla="*/ 340480 w 8372664"/>
                  <a:gd name="connsiteY39" fmla="*/ 2240692 h 6713838"/>
                  <a:gd name="connsiteX40" fmla="*/ 200437 w 8372664"/>
                  <a:gd name="connsiteY40" fmla="*/ 2405449 h 6713838"/>
                  <a:gd name="connsiteX41" fmla="*/ 167486 w 8372664"/>
                  <a:gd name="connsiteY41" fmla="*/ 2463113 h 6713838"/>
                  <a:gd name="connsiteX42" fmla="*/ 159248 w 8372664"/>
                  <a:gd name="connsiteY42" fmla="*/ 2487827 h 6713838"/>
                  <a:gd name="connsiteX43" fmla="*/ 142772 w 8372664"/>
                  <a:gd name="connsiteY43" fmla="*/ 2545492 h 6713838"/>
                  <a:gd name="connsiteX44" fmla="*/ 134534 w 8372664"/>
                  <a:gd name="connsiteY44" fmla="*/ 3064476 h 6713838"/>
                  <a:gd name="connsiteX45" fmla="*/ 118059 w 8372664"/>
                  <a:gd name="connsiteY45" fmla="*/ 3155092 h 6713838"/>
                  <a:gd name="connsiteX46" fmla="*/ 93345 w 8372664"/>
                  <a:gd name="connsiteY46" fmla="*/ 3270421 h 6713838"/>
                  <a:gd name="connsiteX47" fmla="*/ 68632 w 8372664"/>
                  <a:gd name="connsiteY47" fmla="*/ 3385751 h 6713838"/>
                  <a:gd name="connsiteX48" fmla="*/ 52156 w 8372664"/>
                  <a:gd name="connsiteY48" fmla="*/ 3501081 h 6713838"/>
                  <a:gd name="connsiteX49" fmla="*/ 19205 w 8372664"/>
                  <a:gd name="connsiteY49" fmla="*/ 3624649 h 6713838"/>
                  <a:gd name="connsiteX50" fmla="*/ 10967 w 8372664"/>
                  <a:gd name="connsiteY50" fmla="*/ 3863546 h 6713838"/>
                  <a:gd name="connsiteX51" fmla="*/ 183961 w 8372664"/>
                  <a:gd name="connsiteY51" fmla="*/ 4036540 h 6713838"/>
                  <a:gd name="connsiteX52" fmla="*/ 208675 w 8372664"/>
                  <a:gd name="connsiteY52" fmla="*/ 4044778 h 6713838"/>
                  <a:gd name="connsiteX53" fmla="*/ 225151 w 8372664"/>
                  <a:gd name="connsiteY53" fmla="*/ 4069492 h 6713838"/>
                  <a:gd name="connsiteX54" fmla="*/ 447572 w 8372664"/>
                  <a:gd name="connsiteY54" fmla="*/ 4184821 h 6713838"/>
                  <a:gd name="connsiteX55" fmla="*/ 554664 w 8372664"/>
                  <a:gd name="connsiteY55" fmla="*/ 4267200 h 6713838"/>
                  <a:gd name="connsiteX56" fmla="*/ 546426 w 8372664"/>
                  <a:gd name="connsiteY56" fmla="*/ 4349578 h 6713838"/>
                  <a:gd name="connsiteX57" fmla="*/ 529951 w 8372664"/>
                  <a:gd name="connsiteY57" fmla="*/ 4407243 h 6713838"/>
                  <a:gd name="connsiteX58" fmla="*/ 513475 w 8372664"/>
                  <a:gd name="connsiteY58" fmla="*/ 4473146 h 6713838"/>
                  <a:gd name="connsiteX59" fmla="*/ 521713 w 8372664"/>
                  <a:gd name="connsiteY59" fmla="*/ 4926227 h 6713838"/>
                  <a:gd name="connsiteX60" fmla="*/ 620567 w 8372664"/>
                  <a:gd name="connsiteY60" fmla="*/ 5165124 h 6713838"/>
                  <a:gd name="connsiteX61" fmla="*/ 752372 w 8372664"/>
                  <a:gd name="connsiteY61" fmla="*/ 5346357 h 6713838"/>
                  <a:gd name="connsiteX62" fmla="*/ 777086 w 8372664"/>
                  <a:gd name="connsiteY62" fmla="*/ 5362832 h 6713838"/>
                  <a:gd name="connsiteX63" fmla="*/ 900653 w 8372664"/>
                  <a:gd name="connsiteY63" fmla="*/ 5461686 h 6713838"/>
                  <a:gd name="connsiteX64" fmla="*/ 999507 w 8372664"/>
                  <a:gd name="connsiteY64" fmla="*/ 5502876 h 6713838"/>
                  <a:gd name="connsiteX65" fmla="*/ 1073648 w 8372664"/>
                  <a:gd name="connsiteY65" fmla="*/ 5544065 h 6713838"/>
                  <a:gd name="connsiteX66" fmla="*/ 1188978 w 8372664"/>
                  <a:gd name="connsiteY66" fmla="*/ 5585254 h 6713838"/>
                  <a:gd name="connsiteX67" fmla="*/ 1370210 w 8372664"/>
                  <a:gd name="connsiteY67" fmla="*/ 5667632 h 6713838"/>
                  <a:gd name="connsiteX68" fmla="*/ 1510253 w 8372664"/>
                  <a:gd name="connsiteY68" fmla="*/ 5700584 h 6713838"/>
                  <a:gd name="connsiteX69" fmla="*/ 1543205 w 8372664"/>
                  <a:gd name="connsiteY69" fmla="*/ 5708821 h 6713838"/>
                  <a:gd name="connsiteX70" fmla="*/ 1567918 w 8372664"/>
                  <a:gd name="connsiteY70" fmla="*/ 5717059 h 6713838"/>
                  <a:gd name="connsiteX71" fmla="*/ 1650296 w 8372664"/>
                  <a:gd name="connsiteY71" fmla="*/ 5733535 h 6713838"/>
                  <a:gd name="connsiteX72" fmla="*/ 1683248 w 8372664"/>
                  <a:gd name="connsiteY72" fmla="*/ 5741773 h 6713838"/>
                  <a:gd name="connsiteX73" fmla="*/ 1732675 w 8372664"/>
                  <a:gd name="connsiteY73" fmla="*/ 5750011 h 6713838"/>
                  <a:gd name="connsiteX74" fmla="*/ 1856242 w 8372664"/>
                  <a:gd name="connsiteY74" fmla="*/ 5774724 h 6713838"/>
                  <a:gd name="connsiteX75" fmla="*/ 1880956 w 8372664"/>
                  <a:gd name="connsiteY75" fmla="*/ 5782962 h 6713838"/>
                  <a:gd name="connsiteX76" fmla="*/ 1971572 w 8372664"/>
                  <a:gd name="connsiteY76" fmla="*/ 5807676 h 6713838"/>
                  <a:gd name="connsiteX77" fmla="*/ 2029237 w 8372664"/>
                  <a:gd name="connsiteY77" fmla="*/ 5815913 h 6713838"/>
                  <a:gd name="connsiteX78" fmla="*/ 2144567 w 8372664"/>
                  <a:gd name="connsiteY78" fmla="*/ 5898292 h 6713838"/>
                  <a:gd name="connsiteX79" fmla="*/ 2169280 w 8372664"/>
                  <a:gd name="connsiteY79" fmla="*/ 5914767 h 6713838"/>
                  <a:gd name="connsiteX80" fmla="*/ 2226945 w 8372664"/>
                  <a:gd name="connsiteY80" fmla="*/ 5980670 h 6713838"/>
                  <a:gd name="connsiteX81" fmla="*/ 2276372 w 8372664"/>
                  <a:gd name="connsiteY81" fmla="*/ 6013621 h 6713838"/>
                  <a:gd name="connsiteX82" fmla="*/ 2334037 w 8372664"/>
                  <a:gd name="connsiteY82" fmla="*/ 6054811 h 6713838"/>
                  <a:gd name="connsiteX83" fmla="*/ 2416415 w 8372664"/>
                  <a:gd name="connsiteY83" fmla="*/ 6087762 h 6713838"/>
                  <a:gd name="connsiteX84" fmla="*/ 2457605 w 8372664"/>
                  <a:gd name="connsiteY84" fmla="*/ 6096000 h 6713838"/>
                  <a:gd name="connsiteX85" fmla="*/ 2482318 w 8372664"/>
                  <a:gd name="connsiteY85" fmla="*/ 6104238 h 6713838"/>
                  <a:gd name="connsiteX86" fmla="*/ 2539983 w 8372664"/>
                  <a:gd name="connsiteY86" fmla="*/ 6120713 h 6713838"/>
                  <a:gd name="connsiteX87" fmla="*/ 2622361 w 8372664"/>
                  <a:gd name="connsiteY87" fmla="*/ 6137189 h 6713838"/>
                  <a:gd name="connsiteX88" fmla="*/ 2647075 w 8372664"/>
                  <a:gd name="connsiteY88" fmla="*/ 6145427 h 6713838"/>
                  <a:gd name="connsiteX89" fmla="*/ 2721215 w 8372664"/>
                  <a:gd name="connsiteY89" fmla="*/ 6153665 h 6713838"/>
                  <a:gd name="connsiteX90" fmla="*/ 2770642 w 8372664"/>
                  <a:gd name="connsiteY90" fmla="*/ 6161903 h 6713838"/>
                  <a:gd name="connsiteX91" fmla="*/ 2902448 w 8372664"/>
                  <a:gd name="connsiteY91" fmla="*/ 6178378 h 6713838"/>
                  <a:gd name="connsiteX92" fmla="*/ 3075442 w 8372664"/>
                  <a:gd name="connsiteY92" fmla="*/ 6203092 h 6713838"/>
                  <a:gd name="connsiteX93" fmla="*/ 3174296 w 8372664"/>
                  <a:gd name="connsiteY93" fmla="*/ 6227805 h 6713838"/>
                  <a:gd name="connsiteX94" fmla="*/ 3281388 w 8372664"/>
                  <a:gd name="connsiteY94" fmla="*/ 6252519 h 6713838"/>
                  <a:gd name="connsiteX95" fmla="*/ 3421432 w 8372664"/>
                  <a:gd name="connsiteY95" fmla="*/ 6293708 h 6713838"/>
                  <a:gd name="connsiteX96" fmla="*/ 3479096 w 8372664"/>
                  <a:gd name="connsiteY96" fmla="*/ 6301946 h 6713838"/>
                  <a:gd name="connsiteX97" fmla="*/ 3503810 w 8372664"/>
                  <a:gd name="connsiteY97" fmla="*/ 6310184 h 6713838"/>
                  <a:gd name="connsiteX98" fmla="*/ 3874513 w 8372664"/>
                  <a:gd name="connsiteY98" fmla="*/ 6310184 h 6713838"/>
                  <a:gd name="connsiteX99" fmla="*/ 4286405 w 8372664"/>
                  <a:gd name="connsiteY99" fmla="*/ 6318421 h 6713838"/>
                  <a:gd name="connsiteX100" fmla="*/ 4319356 w 8372664"/>
                  <a:gd name="connsiteY100" fmla="*/ 6326659 h 6713838"/>
                  <a:gd name="connsiteX101" fmla="*/ 4434686 w 8372664"/>
                  <a:gd name="connsiteY101" fmla="*/ 6343135 h 6713838"/>
                  <a:gd name="connsiteX102" fmla="*/ 4459399 w 8372664"/>
                  <a:gd name="connsiteY102" fmla="*/ 6351373 h 6713838"/>
                  <a:gd name="connsiteX103" fmla="*/ 4698296 w 8372664"/>
                  <a:gd name="connsiteY103" fmla="*/ 6367849 h 6713838"/>
                  <a:gd name="connsiteX104" fmla="*/ 4739486 w 8372664"/>
                  <a:gd name="connsiteY104" fmla="*/ 6409038 h 6713838"/>
                  <a:gd name="connsiteX105" fmla="*/ 4764199 w 8372664"/>
                  <a:gd name="connsiteY105" fmla="*/ 6425513 h 6713838"/>
                  <a:gd name="connsiteX106" fmla="*/ 4797151 w 8372664"/>
                  <a:gd name="connsiteY106" fmla="*/ 6450227 h 6713838"/>
                  <a:gd name="connsiteX107" fmla="*/ 4846578 w 8372664"/>
                  <a:gd name="connsiteY107" fmla="*/ 6507892 h 6713838"/>
                  <a:gd name="connsiteX108" fmla="*/ 4887767 w 8372664"/>
                  <a:gd name="connsiteY108" fmla="*/ 6532605 h 6713838"/>
                  <a:gd name="connsiteX109" fmla="*/ 4904242 w 8372664"/>
                  <a:gd name="connsiteY109" fmla="*/ 6557319 h 6713838"/>
                  <a:gd name="connsiteX110" fmla="*/ 4920718 w 8372664"/>
                  <a:gd name="connsiteY110" fmla="*/ 6590270 h 6713838"/>
                  <a:gd name="connsiteX111" fmla="*/ 4970145 w 8372664"/>
                  <a:gd name="connsiteY111" fmla="*/ 6656173 h 6713838"/>
                  <a:gd name="connsiteX112" fmla="*/ 4986621 w 8372664"/>
                  <a:gd name="connsiteY112" fmla="*/ 6680886 h 6713838"/>
                  <a:gd name="connsiteX113" fmla="*/ 5052523 w 8372664"/>
                  <a:gd name="connsiteY113" fmla="*/ 6713838 h 6713838"/>
                  <a:gd name="connsiteX114" fmla="*/ 5225518 w 8372664"/>
                  <a:gd name="connsiteY114" fmla="*/ 6705600 h 6713838"/>
                  <a:gd name="connsiteX115" fmla="*/ 5266707 w 8372664"/>
                  <a:gd name="connsiteY115" fmla="*/ 6697362 h 6713838"/>
                  <a:gd name="connsiteX116" fmla="*/ 5324372 w 8372664"/>
                  <a:gd name="connsiteY116" fmla="*/ 6689124 h 6713838"/>
                  <a:gd name="connsiteX117" fmla="*/ 5373799 w 8372664"/>
                  <a:gd name="connsiteY117" fmla="*/ 6664411 h 6713838"/>
                  <a:gd name="connsiteX118" fmla="*/ 5390275 w 8372664"/>
                  <a:gd name="connsiteY118" fmla="*/ 6639697 h 6713838"/>
                  <a:gd name="connsiteX119" fmla="*/ 5423226 w 8372664"/>
                  <a:gd name="connsiteY119" fmla="*/ 6631459 h 6713838"/>
                  <a:gd name="connsiteX120" fmla="*/ 5489129 w 8372664"/>
                  <a:gd name="connsiteY120" fmla="*/ 6606746 h 6713838"/>
                  <a:gd name="connsiteX121" fmla="*/ 5522080 w 8372664"/>
                  <a:gd name="connsiteY121" fmla="*/ 6590270 h 6713838"/>
                  <a:gd name="connsiteX122" fmla="*/ 5686837 w 8372664"/>
                  <a:gd name="connsiteY122" fmla="*/ 6516130 h 6713838"/>
                  <a:gd name="connsiteX123" fmla="*/ 5777453 w 8372664"/>
                  <a:gd name="connsiteY123" fmla="*/ 6483178 h 6713838"/>
                  <a:gd name="connsiteX124" fmla="*/ 5843356 w 8372664"/>
                  <a:gd name="connsiteY124" fmla="*/ 6433751 h 6713838"/>
                  <a:gd name="connsiteX125" fmla="*/ 5966923 w 8372664"/>
                  <a:gd name="connsiteY125" fmla="*/ 6318421 h 6713838"/>
                  <a:gd name="connsiteX126" fmla="*/ 6024588 w 8372664"/>
                  <a:gd name="connsiteY126" fmla="*/ 6244281 h 6713838"/>
                  <a:gd name="connsiteX127" fmla="*/ 6247010 w 8372664"/>
                  <a:gd name="connsiteY127" fmla="*/ 6079524 h 6713838"/>
                  <a:gd name="connsiteX128" fmla="*/ 6296437 w 8372664"/>
                  <a:gd name="connsiteY128" fmla="*/ 6021859 h 6713838"/>
                  <a:gd name="connsiteX129" fmla="*/ 6469432 w 8372664"/>
                  <a:gd name="connsiteY129" fmla="*/ 5766486 h 6713838"/>
                  <a:gd name="connsiteX130" fmla="*/ 6592999 w 8372664"/>
                  <a:gd name="connsiteY130" fmla="*/ 5651157 h 6713838"/>
                  <a:gd name="connsiteX131" fmla="*/ 6996653 w 8372664"/>
                  <a:gd name="connsiteY131" fmla="*/ 5461686 h 6713838"/>
                  <a:gd name="connsiteX132" fmla="*/ 7194361 w 8372664"/>
                  <a:gd name="connsiteY132" fmla="*/ 5453449 h 6713838"/>
                  <a:gd name="connsiteX133" fmla="*/ 7252026 w 8372664"/>
                  <a:gd name="connsiteY133" fmla="*/ 5445211 h 6713838"/>
                  <a:gd name="connsiteX134" fmla="*/ 7317929 w 8372664"/>
                  <a:gd name="connsiteY134" fmla="*/ 5420497 h 6713838"/>
                  <a:gd name="connsiteX135" fmla="*/ 7466210 w 8372664"/>
                  <a:gd name="connsiteY135" fmla="*/ 5329881 h 6713838"/>
                  <a:gd name="connsiteX136" fmla="*/ 7556826 w 8372664"/>
                  <a:gd name="connsiteY136" fmla="*/ 5239265 h 6713838"/>
                  <a:gd name="connsiteX137" fmla="*/ 7565064 w 8372664"/>
                  <a:gd name="connsiteY137" fmla="*/ 5214551 h 6713838"/>
                  <a:gd name="connsiteX138" fmla="*/ 7581540 w 8372664"/>
                  <a:gd name="connsiteY138" fmla="*/ 5173362 h 6713838"/>
                  <a:gd name="connsiteX139" fmla="*/ 7614491 w 8372664"/>
                  <a:gd name="connsiteY139" fmla="*/ 5049794 h 6713838"/>
                  <a:gd name="connsiteX140" fmla="*/ 7639205 w 8372664"/>
                  <a:gd name="connsiteY140" fmla="*/ 4885038 h 6713838"/>
                  <a:gd name="connsiteX141" fmla="*/ 7680394 w 8372664"/>
                  <a:gd name="connsiteY141" fmla="*/ 4712043 h 6713838"/>
                  <a:gd name="connsiteX142" fmla="*/ 7713345 w 8372664"/>
                  <a:gd name="connsiteY142" fmla="*/ 4604951 h 6713838"/>
                  <a:gd name="connsiteX143" fmla="*/ 7762772 w 8372664"/>
                  <a:gd name="connsiteY143" fmla="*/ 4539049 h 6713838"/>
                  <a:gd name="connsiteX144" fmla="*/ 7845151 w 8372664"/>
                  <a:gd name="connsiteY144" fmla="*/ 4464908 h 6713838"/>
                  <a:gd name="connsiteX145" fmla="*/ 7894578 w 8372664"/>
                  <a:gd name="connsiteY145" fmla="*/ 4431957 h 6713838"/>
                  <a:gd name="connsiteX146" fmla="*/ 8232329 w 8372664"/>
                  <a:gd name="connsiteY146" fmla="*/ 4250724 h 6713838"/>
                  <a:gd name="connsiteX147" fmla="*/ 8306469 w 8372664"/>
                  <a:gd name="connsiteY147" fmla="*/ 4193059 h 6713838"/>
                  <a:gd name="connsiteX148" fmla="*/ 8347659 w 8372664"/>
                  <a:gd name="connsiteY148" fmla="*/ 4143632 h 6713838"/>
                  <a:gd name="connsiteX149" fmla="*/ 8355896 w 8372664"/>
                  <a:gd name="connsiteY149" fmla="*/ 3880021 h 6713838"/>
                  <a:gd name="connsiteX150" fmla="*/ 8298232 w 8372664"/>
                  <a:gd name="connsiteY150" fmla="*/ 3739978 h 6713838"/>
                  <a:gd name="connsiteX151" fmla="*/ 8248805 w 8372664"/>
                  <a:gd name="connsiteY151" fmla="*/ 3665838 h 6713838"/>
                  <a:gd name="connsiteX152" fmla="*/ 8026383 w 8372664"/>
                  <a:gd name="connsiteY152" fmla="*/ 3534032 h 6713838"/>
                  <a:gd name="connsiteX153" fmla="*/ 7944005 w 8372664"/>
                  <a:gd name="connsiteY153" fmla="*/ 3468130 h 6713838"/>
                  <a:gd name="connsiteX154" fmla="*/ 7911053 w 8372664"/>
                  <a:gd name="connsiteY154" fmla="*/ 3393989 h 6713838"/>
                  <a:gd name="connsiteX155" fmla="*/ 7902815 w 8372664"/>
                  <a:gd name="connsiteY155" fmla="*/ 3352800 h 6713838"/>
                  <a:gd name="connsiteX156" fmla="*/ 7927529 w 8372664"/>
                  <a:gd name="connsiteY156" fmla="*/ 3229232 h 6713838"/>
                  <a:gd name="connsiteX157" fmla="*/ 7968718 w 8372664"/>
                  <a:gd name="connsiteY157" fmla="*/ 3171567 h 6713838"/>
                  <a:gd name="connsiteX158" fmla="*/ 8026383 w 8372664"/>
                  <a:gd name="connsiteY158" fmla="*/ 3031524 h 6713838"/>
                  <a:gd name="connsiteX159" fmla="*/ 8042859 w 8372664"/>
                  <a:gd name="connsiteY159" fmla="*/ 2809103 h 6713838"/>
                  <a:gd name="connsiteX160" fmla="*/ 8067572 w 8372664"/>
                  <a:gd name="connsiteY160" fmla="*/ 2471351 h 6713838"/>
                  <a:gd name="connsiteX161" fmla="*/ 8051096 w 8372664"/>
                  <a:gd name="connsiteY161" fmla="*/ 2207740 h 6713838"/>
                  <a:gd name="connsiteX162" fmla="*/ 8009907 w 8372664"/>
                  <a:gd name="connsiteY162" fmla="*/ 2108886 h 6713838"/>
                  <a:gd name="connsiteX163" fmla="*/ 7911053 w 8372664"/>
                  <a:gd name="connsiteY163" fmla="*/ 1935892 h 6713838"/>
                  <a:gd name="connsiteX164" fmla="*/ 7886340 w 8372664"/>
                  <a:gd name="connsiteY164" fmla="*/ 1902940 h 6713838"/>
                  <a:gd name="connsiteX165" fmla="*/ 7853388 w 8372664"/>
                  <a:gd name="connsiteY165" fmla="*/ 1845276 h 6713838"/>
                  <a:gd name="connsiteX166" fmla="*/ 7812199 w 8372664"/>
                  <a:gd name="connsiteY166" fmla="*/ 1787611 h 6713838"/>
                  <a:gd name="connsiteX167" fmla="*/ 7771010 w 8372664"/>
                  <a:gd name="connsiteY167" fmla="*/ 1705232 h 6713838"/>
                  <a:gd name="connsiteX168" fmla="*/ 7680394 w 8372664"/>
                  <a:gd name="connsiteY168" fmla="*/ 1565189 h 6713838"/>
                  <a:gd name="connsiteX169" fmla="*/ 7606253 w 8372664"/>
                  <a:gd name="connsiteY169" fmla="*/ 1458097 h 6713838"/>
                  <a:gd name="connsiteX170" fmla="*/ 7507399 w 8372664"/>
                  <a:gd name="connsiteY170" fmla="*/ 1367481 h 6713838"/>
                  <a:gd name="connsiteX171" fmla="*/ 7466210 w 8372664"/>
                  <a:gd name="connsiteY171" fmla="*/ 1342767 h 6713838"/>
                  <a:gd name="connsiteX172" fmla="*/ 7383832 w 8372664"/>
                  <a:gd name="connsiteY172" fmla="*/ 1301578 h 6713838"/>
                  <a:gd name="connsiteX173" fmla="*/ 7375594 w 8372664"/>
                  <a:gd name="connsiteY173" fmla="*/ 1276865 h 6713838"/>
                  <a:gd name="connsiteX174" fmla="*/ 7350880 w 8372664"/>
                  <a:gd name="connsiteY174" fmla="*/ 1202724 h 6713838"/>
                  <a:gd name="connsiteX175" fmla="*/ 7301453 w 8372664"/>
                  <a:gd name="connsiteY175" fmla="*/ 1013254 h 6713838"/>
                  <a:gd name="connsiteX176" fmla="*/ 7202599 w 8372664"/>
                  <a:gd name="connsiteY176" fmla="*/ 906162 h 6713838"/>
                  <a:gd name="connsiteX177" fmla="*/ 7046080 w 8372664"/>
                  <a:gd name="connsiteY177" fmla="*/ 799070 h 6713838"/>
                  <a:gd name="connsiteX178" fmla="*/ 6963702 w 8372664"/>
                  <a:gd name="connsiteY178" fmla="*/ 741405 h 6713838"/>
                  <a:gd name="connsiteX179" fmla="*/ 6889561 w 8372664"/>
                  <a:gd name="connsiteY179" fmla="*/ 724930 h 6713838"/>
                  <a:gd name="connsiteX180" fmla="*/ 6741280 w 8372664"/>
                  <a:gd name="connsiteY180" fmla="*/ 675503 h 6713838"/>
                  <a:gd name="connsiteX181" fmla="*/ 6584761 w 8372664"/>
                  <a:gd name="connsiteY181" fmla="*/ 683740 h 6713838"/>
                  <a:gd name="connsiteX182" fmla="*/ 6527096 w 8372664"/>
                  <a:gd name="connsiteY182" fmla="*/ 700216 h 6713838"/>
                  <a:gd name="connsiteX183" fmla="*/ 6494145 w 8372664"/>
                  <a:gd name="connsiteY183" fmla="*/ 708454 h 6713838"/>
                  <a:gd name="connsiteX184" fmla="*/ 6378815 w 8372664"/>
                  <a:gd name="connsiteY184" fmla="*/ 700216 h 6713838"/>
                  <a:gd name="connsiteX185" fmla="*/ 6312913 w 8372664"/>
                  <a:gd name="connsiteY185" fmla="*/ 675503 h 6713838"/>
                  <a:gd name="connsiteX186" fmla="*/ 6214059 w 8372664"/>
                  <a:gd name="connsiteY186" fmla="*/ 650789 h 6713838"/>
                  <a:gd name="connsiteX187" fmla="*/ 6049302 w 8372664"/>
                  <a:gd name="connsiteY187" fmla="*/ 535459 h 6713838"/>
                  <a:gd name="connsiteX188" fmla="*/ 5975161 w 8372664"/>
                  <a:gd name="connsiteY188" fmla="*/ 486032 h 6713838"/>
                  <a:gd name="connsiteX189" fmla="*/ 5909259 w 8372664"/>
                  <a:gd name="connsiteY189" fmla="*/ 411892 h 6713838"/>
                  <a:gd name="connsiteX190" fmla="*/ 5785691 w 8372664"/>
                  <a:gd name="connsiteY190" fmla="*/ 313038 h 6713838"/>
                  <a:gd name="connsiteX191" fmla="*/ 5653886 w 8372664"/>
                  <a:gd name="connsiteY191" fmla="*/ 255373 h 6713838"/>
                  <a:gd name="connsiteX192" fmla="*/ 5612696 w 8372664"/>
                  <a:gd name="connsiteY192" fmla="*/ 238897 h 6713838"/>
                  <a:gd name="connsiteX193" fmla="*/ 5538556 w 8372664"/>
                  <a:gd name="connsiteY193" fmla="*/ 230659 h 6713838"/>
                  <a:gd name="connsiteX194" fmla="*/ 5365561 w 8372664"/>
                  <a:gd name="connsiteY194" fmla="*/ 247135 h 6713838"/>
                  <a:gd name="connsiteX195" fmla="*/ 5200805 w 8372664"/>
                  <a:gd name="connsiteY195" fmla="*/ 296562 h 6713838"/>
                  <a:gd name="connsiteX196" fmla="*/ 5027810 w 8372664"/>
                  <a:gd name="connsiteY196" fmla="*/ 313038 h 6713838"/>
                  <a:gd name="connsiteX197" fmla="*/ 4863053 w 8372664"/>
                  <a:gd name="connsiteY197" fmla="*/ 304800 h 6713838"/>
                  <a:gd name="connsiteX198" fmla="*/ 4805388 w 8372664"/>
                  <a:gd name="connsiteY198" fmla="*/ 271849 h 6713838"/>
                  <a:gd name="connsiteX199" fmla="*/ 4747723 w 8372664"/>
                  <a:gd name="connsiteY199" fmla="*/ 247135 h 6713838"/>
                  <a:gd name="connsiteX200" fmla="*/ 4451161 w 8372664"/>
                  <a:gd name="connsiteY200" fmla="*/ 172994 h 6713838"/>
                  <a:gd name="connsiteX201" fmla="*/ 4327594 w 8372664"/>
                  <a:gd name="connsiteY201" fmla="*/ 131805 h 6713838"/>
                  <a:gd name="connsiteX202" fmla="*/ 4269929 w 8372664"/>
                  <a:gd name="connsiteY202" fmla="*/ 115330 h 6713838"/>
                  <a:gd name="connsiteX203" fmla="*/ 4228740 w 8372664"/>
                  <a:gd name="connsiteY203" fmla="*/ 98854 h 6713838"/>
                  <a:gd name="connsiteX204" fmla="*/ 4154599 w 8372664"/>
                  <a:gd name="connsiteY204" fmla="*/ 90616 h 6713838"/>
                  <a:gd name="connsiteX205" fmla="*/ 4080459 w 8372664"/>
                  <a:gd name="connsiteY205" fmla="*/ 131805 h 6713838"/>
                  <a:gd name="connsiteX206" fmla="*/ 3998080 w 8372664"/>
                  <a:gd name="connsiteY206" fmla="*/ 189470 h 6713838"/>
                  <a:gd name="connsiteX207" fmla="*/ 3956891 w 8372664"/>
                  <a:gd name="connsiteY207" fmla="*/ 205946 h 6713838"/>
                  <a:gd name="connsiteX208" fmla="*/ 3899226 w 8372664"/>
                  <a:gd name="connsiteY208" fmla="*/ 238897 h 6713838"/>
                  <a:gd name="connsiteX209" fmla="*/ 3833323 w 8372664"/>
                  <a:gd name="connsiteY209" fmla="*/ 247135 h 6713838"/>
                  <a:gd name="connsiteX210" fmla="*/ 3808610 w 8372664"/>
                  <a:gd name="connsiteY210" fmla="*/ 255373 h 6713838"/>
                  <a:gd name="connsiteX211" fmla="*/ 3783896 w 8372664"/>
                  <a:gd name="connsiteY211" fmla="*/ 271849 h 6713838"/>
                  <a:gd name="connsiteX212" fmla="*/ 3717994 w 8372664"/>
                  <a:gd name="connsiteY212" fmla="*/ 321276 h 6713838"/>
                  <a:gd name="connsiteX213" fmla="*/ 3693280 w 8372664"/>
                  <a:gd name="connsiteY213" fmla="*/ 337751 h 6713838"/>
                  <a:gd name="connsiteX214" fmla="*/ 3750945 w 8372664"/>
                  <a:gd name="connsiteY214" fmla="*/ 313038 h 6713838"/>
                  <a:gd name="connsiteX215" fmla="*/ 3783896 w 8372664"/>
                  <a:gd name="connsiteY215" fmla="*/ 255373 h 6713838"/>
                  <a:gd name="connsiteX216" fmla="*/ 3808610 w 8372664"/>
                  <a:gd name="connsiteY216" fmla="*/ 189470 h 6713838"/>
                  <a:gd name="connsiteX217" fmla="*/ 3866275 w 8372664"/>
                  <a:gd name="connsiteY217" fmla="*/ 131805 h 6713838"/>
                  <a:gd name="connsiteX218" fmla="*/ 3841561 w 8372664"/>
                  <a:gd name="connsiteY218" fmla="*/ 164757 h 6713838"/>
                  <a:gd name="connsiteX219" fmla="*/ 3833323 w 8372664"/>
                  <a:gd name="connsiteY219" fmla="*/ 205946 h 6713838"/>
                  <a:gd name="connsiteX220" fmla="*/ 3965129 w 8372664"/>
                  <a:gd name="connsiteY220" fmla="*/ 378940 h 6713838"/>
                  <a:gd name="connsiteX221" fmla="*/ 3965129 w 8372664"/>
                  <a:gd name="connsiteY221" fmla="*/ 617838 h 6713838"/>
                  <a:gd name="connsiteX222" fmla="*/ 3940415 w 8372664"/>
                  <a:gd name="connsiteY222" fmla="*/ 609600 h 6713838"/>
                  <a:gd name="connsiteX223" fmla="*/ 3726232 w 8372664"/>
                  <a:gd name="connsiteY223" fmla="*/ 477794 h 6713838"/>
                  <a:gd name="connsiteX224" fmla="*/ 3561475 w 8372664"/>
                  <a:gd name="connsiteY224" fmla="*/ 370703 h 6713838"/>
                  <a:gd name="connsiteX225" fmla="*/ 3503810 w 8372664"/>
                  <a:gd name="connsiteY225" fmla="*/ 345989 h 6713838"/>
                  <a:gd name="connsiteX226" fmla="*/ 3347291 w 8372664"/>
                  <a:gd name="connsiteY226" fmla="*/ 329513 h 6713838"/>
                  <a:gd name="connsiteX227" fmla="*/ 3273151 w 8372664"/>
                  <a:gd name="connsiteY227" fmla="*/ 313038 h 6713838"/>
                  <a:gd name="connsiteX228" fmla="*/ 3190772 w 8372664"/>
                  <a:gd name="connsiteY228" fmla="*/ 296562 h 6713838"/>
                  <a:gd name="connsiteX229" fmla="*/ 3116632 w 8372664"/>
                  <a:gd name="connsiteY229" fmla="*/ 313038 h 6713838"/>
                  <a:gd name="connsiteX230" fmla="*/ 3067205 w 8372664"/>
                  <a:gd name="connsiteY230" fmla="*/ 337751 h 6713838"/>
                  <a:gd name="connsiteX231" fmla="*/ 2993064 w 8372664"/>
                  <a:gd name="connsiteY231" fmla="*/ 271849 h 6713838"/>
                  <a:gd name="connsiteX232" fmla="*/ 2960113 w 8372664"/>
                  <a:gd name="connsiteY232" fmla="*/ 205946 h 6713838"/>
                  <a:gd name="connsiteX233" fmla="*/ 2951875 w 8372664"/>
                  <a:gd name="connsiteY233" fmla="*/ 172994 h 6713838"/>
                  <a:gd name="connsiteX234" fmla="*/ 2918923 w 8372664"/>
                  <a:gd name="connsiteY234" fmla="*/ 131805 h 6713838"/>
                  <a:gd name="connsiteX235" fmla="*/ 2902448 w 8372664"/>
                  <a:gd name="connsiteY235" fmla="*/ 74140 h 6713838"/>
                  <a:gd name="connsiteX236" fmla="*/ 2853021 w 8372664"/>
                  <a:gd name="connsiteY236" fmla="*/ 49427 h 6713838"/>
                  <a:gd name="connsiteX237" fmla="*/ 2828307 w 8372664"/>
                  <a:gd name="connsiteY237" fmla="*/ 32951 h 6713838"/>
                  <a:gd name="connsiteX238" fmla="*/ 2803594 w 8372664"/>
                  <a:gd name="connsiteY238" fmla="*/ 8238 h 6713838"/>
                  <a:gd name="connsiteX239" fmla="*/ 2754167 w 8372664"/>
                  <a:gd name="connsiteY239" fmla="*/ 0 h 6713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</a:cxnLst>
                <a:rect l="l" t="t" r="r" b="b"/>
                <a:pathLst>
                  <a:path w="8372664" h="6713838">
                    <a:moveTo>
                      <a:pt x="2754167" y="0"/>
                    </a:moveTo>
                    <a:cubicBezTo>
                      <a:pt x="2697875" y="0"/>
                      <a:pt x="2561875" y="3553"/>
                      <a:pt x="2465842" y="8238"/>
                    </a:cubicBezTo>
                    <a:cubicBezTo>
                      <a:pt x="2449159" y="9052"/>
                      <a:pt x="2432924" y="13936"/>
                      <a:pt x="2416415" y="16476"/>
                    </a:cubicBezTo>
                    <a:cubicBezTo>
                      <a:pt x="2397224" y="19428"/>
                      <a:pt x="2377972" y="21967"/>
                      <a:pt x="2358751" y="24713"/>
                    </a:cubicBezTo>
                    <a:cubicBezTo>
                      <a:pt x="2240931" y="63987"/>
                      <a:pt x="2293294" y="48123"/>
                      <a:pt x="2202232" y="74140"/>
                    </a:cubicBezTo>
                    <a:cubicBezTo>
                      <a:pt x="2188502" y="82378"/>
                      <a:pt x="2175099" y="91187"/>
                      <a:pt x="2161042" y="98854"/>
                    </a:cubicBezTo>
                    <a:cubicBezTo>
                      <a:pt x="2120548" y="120942"/>
                      <a:pt x="2112400" y="115497"/>
                      <a:pt x="2086902" y="148281"/>
                    </a:cubicBezTo>
                    <a:cubicBezTo>
                      <a:pt x="2074745" y="163911"/>
                      <a:pt x="2060213" y="178923"/>
                      <a:pt x="2053951" y="197708"/>
                    </a:cubicBezTo>
                    <a:cubicBezTo>
                      <a:pt x="2044511" y="226026"/>
                      <a:pt x="2036311" y="249434"/>
                      <a:pt x="2029237" y="280086"/>
                    </a:cubicBezTo>
                    <a:cubicBezTo>
                      <a:pt x="2025481" y="296361"/>
                      <a:pt x="2025050" y="313309"/>
                      <a:pt x="2020999" y="329513"/>
                    </a:cubicBezTo>
                    <a:cubicBezTo>
                      <a:pt x="2002422" y="403820"/>
                      <a:pt x="1998659" y="374190"/>
                      <a:pt x="1955096" y="461319"/>
                    </a:cubicBezTo>
                    <a:cubicBezTo>
                      <a:pt x="1934647" y="502218"/>
                      <a:pt x="1936673" y="504456"/>
                      <a:pt x="1897432" y="543697"/>
                    </a:cubicBezTo>
                    <a:cubicBezTo>
                      <a:pt x="1887723" y="553406"/>
                      <a:pt x="1875904" y="560795"/>
                      <a:pt x="1864480" y="568411"/>
                    </a:cubicBezTo>
                    <a:cubicBezTo>
                      <a:pt x="1851158" y="577292"/>
                      <a:pt x="1837612" y="585964"/>
                      <a:pt x="1823291" y="593124"/>
                    </a:cubicBezTo>
                    <a:cubicBezTo>
                      <a:pt x="1786900" y="611320"/>
                      <a:pt x="1747590" y="618871"/>
                      <a:pt x="1707961" y="626076"/>
                    </a:cubicBezTo>
                    <a:cubicBezTo>
                      <a:pt x="1691528" y="629064"/>
                      <a:pt x="1675200" y="633202"/>
                      <a:pt x="1658534" y="634313"/>
                    </a:cubicBezTo>
                    <a:cubicBezTo>
                      <a:pt x="1592720" y="638700"/>
                      <a:pt x="1526729" y="639805"/>
                      <a:pt x="1460826" y="642551"/>
                    </a:cubicBezTo>
                    <a:cubicBezTo>
                      <a:pt x="1399742" y="652732"/>
                      <a:pt x="1415520" y="646081"/>
                      <a:pt x="1353734" y="675503"/>
                    </a:cubicBezTo>
                    <a:cubicBezTo>
                      <a:pt x="1314929" y="693982"/>
                      <a:pt x="1272789" y="707379"/>
                      <a:pt x="1238405" y="733167"/>
                    </a:cubicBezTo>
                    <a:cubicBezTo>
                      <a:pt x="1216437" y="749643"/>
                      <a:pt x="1195788" y="768040"/>
                      <a:pt x="1172502" y="782594"/>
                    </a:cubicBezTo>
                    <a:cubicBezTo>
                      <a:pt x="1151675" y="795611"/>
                      <a:pt x="1126585" y="801270"/>
                      <a:pt x="1106599" y="815546"/>
                    </a:cubicBezTo>
                    <a:cubicBezTo>
                      <a:pt x="1087639" y="829089"/>
                      <a:pt x="1074348" y="849229"/>
                      <a:pt x="1057172" y="864973"/>
                    </a:cubicBezTo>
                    <a:cubicBezTo>
                      <a:pt x="1041363" y="879465"/>
                      <a:pt x="1022171" y="890293"/>
                      <a:pt x="1007745" y="906162"/>
                    </a:cubicBezTo>
                    <a:cubicBezTo>
                      <a:pt x="994425" y="920814"/>
                      <a:pt x="987164" y="940127"/>
                      <a:pt x="974794" y="955589"/>
                    </a:cubicBezTo>
                    <a:cubicBezTo>
                      <a:pt x="965090" y="967719"/>
                      <a:pt x="952826" y="977556"/>
                      <a:pt x="941842" y="988540"/>
                    </a:cubicBezTo>
                    <a:cubicBezTo>
                      <a:pt x="939096" y="1007762"/>
                      <a:pt x="936797" y="1027052"/>
                      <a:pt x="933605" y="1046205"/>
                    </a:cubicBezTo>
                    <a:cubicBezTo>
                      <a:pt x="931303" y="1060016"/>
                      <a:pt x="927872" y="1073618"/>
                      <a:pt x="925367" y="1087394"/>
                    </a:cubicBezTo>
                    <a:cubicBezTo>
                      <a:pt x="922379" y="1103828"/>
                      <a:pt x="919875" y="1120345"/>
                      <a:pt x="917129" y="1136821"/>
                    </a:cubicBezTo>
                    <a:cubicBezTo>
                      <a:pt x="922704" y="1292928"/>
                      <a:pt x="936346" y="1383981"/>
                      <a:pt x="908891" y="1532238"/>
                    </a:cubicBezTo>
                    <a:cubicBezTo>
                      <a:pt x="905083" y="1552801"/>
                      <a:pt x="893530" y="1571198"/>
                      <a:pt x="884178" y="1589903"/>
                    </a:cubicBezTo>
                    <a:cubicBezTo>
                      <a:pt x="856798" y="1644662"/>
                      <a:pt x="830306" y="1677891"/>
                      <a:pt x="793561" y="1729946"/>
                    </a:cubicBezTo>
                    <a:cubicBezTo>
                      <a:pt x="779939" y="1749244"/>
                      <a:pt x="764525" y="1767356"/>
                      <a:pt x="752372" y="1787611"/>
                    </a:cubicBezTo>
                    <a:cubicBezTo>
                      <a:pt x="744134" y="1801341"/>
                      <a:pt x="736145" y="1815222"/>
                      <a:pt x="727659" y="1828800"/>
                    </a:cubicBezTo>
                    <a:cubicBezTo>
                      <a:pt x="705091" y="1864909"/>
                      <a:pt x="669721" y="1909229"/>
                      <a:pt x="645280" y="1935892"/>
                    </a:cubicBezTo>
                    <a:cubicBezTo>
                      <a:pt x="638590" y="1943190"/>
                      <a:pt x="627568" y="1945366"/>
                      <a:pt x="620567" y="1952367"/>
                    </a:cubicBezTo>
                    <a:cubicBezTo>
                      <a:pt x="599927" y="1973007"/>
                      <a:pt x="582537" y="1996671"/>
                      <a:pt x="562902" y="2018270"/>
                    </a:cubicBezTo>
                    <a:cubicBezTo>
                      <a:pt x="539651" y="2043846"/>
                      <a:pt x="491576" y="2084866"/>
                      <a:pt x="472286" y="2100649"/>
                    </a:cubicBezTo>
                    <a:cubicBezTo>
                      <a:pt x="464623" y="2106918"/>
                      <a:pt x="455810" y="2111632"/>
                      <a:pt x="447572" y="2117124"/>
                    </a:cubicBezTo>
                    <a:cubicBezTo>
                      <a:pt x="433842" y="2136346"/>
                      <a:pt x="421853" y="2156938"/>
                      <a:pt x="406383" y="2174789"/>
                    </a:cubicBezTo>
                    <a:cubicBezTo>
                      <a:pt x="386036" y="2198266"/>
                      <a:pt x="361514" y="2217829"/>
                      <a:pt x="340480" y="2240692"/>
                    </a:cubicBezTo>
                    <a:cubicBezTo>
                      <a:pt x="312981" y="2270582"/>
                      <a:pt x="235126" y="2347635"/>
                      <a:pt x="200437" y="2405449"/>
                    </a:cubicBezTo>
                    <a:cubicBezTo>
                      <a:pt x="189047" y="2424432"/>
                      <a:pt x="177387" y="2443312"/>
                      <a:pt x="167486" y="2463113"/>
                    </a:cubicBezTo>
                    <a:cubicBezTo>
                      <a:pt x="163603" y="2470880"/>
                      <a:pt x="161743" y="2479510"/>
                      <a:pt x="159248" y="2487827"/>
                    </a:cubicBezTo>
                    <a:cubicBezTo>
                      <a:pt x="153504" y="2506975"/>
                      <a:pt x="148264" y="2526270"/>
                      <a:pt x="142772" y="2545492"/>
                    </a:cubicBezTo>
                    <a:cubicBezTo>
                      <a:pt x="140026" y="2718487"/>
                      <a:pt x="141542" y="2891602"/>
                      <a:pt x="134534" y="3064476"/>
                    </a:cubicBezTo>
                    <a:cubicBezTo>
                      <a:pt x="133290" y="3095151"/>
                      <a:pt x="124080" y="3124988"/>
                      <a:pt x="118059" y="3155092"/>
                    </a:cubicBezTo>
                    <a:cubicBezTo>
                      <a:pt x="110349" y="3193644"/>
                      <a:pt x="101874" y="3232042"/>
                      <a:pt x="93345" y="3270421"/>
                    </a:cubicBezTo>
                    <a:cubicBezTo>
                      <a:pt x="78345" y="3337920"/>
                      <a:pt x="87254" y="3274017"/>
                      <a:pt x="68632" y="3385751"/>
                    </a:cubicBezTo>
                    <a:cubicBezTo>
                      <a:pt x="62248" y="3424056"/>
                      <a:pt x="59490" y="3462946"/>
                      <a:pt x="52156" y="3501081"/>
                    </a:cubicBezTo>
                    <a:cubicBezTo>
                      <a:pt x="39968" y="3564458"/>
                      <a:pt x="34441" y="3578936"/>
                      <a:pt x="19205" y="3624649"/>
                    </a:cubicBezTo>
                    <a:cubicBezTo>
                      <a:pt x="10173" y="3687873"/>
                      <a:pt x="-13973" y="3800061"/>
                      <a:pt x="10967" y="3863546"/>
                    </a:cubicBezTo>
                    <a:cubicBezTo>
                      <a:pt x="40489" y="3938692"/>
                      <a:pt x="119640" y="3995191"/>
                      <a:pt x="183961" y="4036540"/>
                    </a:cubicBezTo>
                    <a:cubicBezTo>
                      <a:pt x="191265" y="4041236"/>
                      <a:pt x="200437" y="4042032"/>
                      <a:pt x="208675" y="4044778"/>
                    </a:cubicBezTo>
                    <a:cubicBezTo>
                      <a:pt x="214167" y="4053016"/>
                      <a:pt x="216703" y="4064329"/>
                      <a:pt x="225151" y="4069492"/>
                    </a:cubicBezTo>
                    <a:cubicBezTo>
                      <a:pt x="231764" y="4073533"/>
                      <a:pt x="423079" y="4165980"/>
                      <a:pt x="447572" y="4184821"/>
                    </a:cubicBezTo>
                    <a:lnTo>
                      <a:pt x="554664" y="4267200"/>
                    </a:lnTo>
                    <a:cubicBezTo>
                      <a:pt x="551918" y="4294659"/>
                      <a:pt x="551222" y="4322402"/>
                      <a:pt x="546426" y="4349578"/>
                    </a:cubicBezTo>
                    <a:cubicBezTo>
                      <a:pt x="542952" y="4369265"/>
                      <a:pt x="535102" y="4387927"/>
                      <a:pt x="529951" y="4407243"/>
                    </a:cubicBezTo>
                    <a:cubicBezTo>
                      <a:pt x="524117" y="4429122"/>
                      <a:pt x="518967" y="4451178"/>
                      <a:pt x="513475" y="4473146"/>
                    </a:cubicBezTo>
                    <a:cubicBezTo>
                      <a:pt x="498294" y="4655313"/>
                      <a:pt x="493428" y="4662236"/>
                      <a:pt x="521713" y="4926227"/>
                    </a:cubicBezTo>
                    <a:cubicBezTo>
                      <a:pt x="528495" y="4989528"/>
                      <a:pt x="591377" y="5119254"/>
                      <a:pt x="620567" y="5165124"/>
                    </a:cubicBezTo>
                    <a:cubicBezTo>
                      <a:pt x="673909" y="5248947"/>
                      <a:pt x="683113" y="5271326"/>
                      <a:pt x="752372" y="5346357"/>
                    </a:cubicBezTo>
                    <a:cubicBezTo>
                      <a:pt x="759087" y="5353632"/>
                      <a:pt x="769271" y="5356754"/>
                      <a:pt x="777086" y="5362832"/>
                    </a:cubicBezTo>
                    <a:cubicBezTo>
                      <a:pt x="818723" y="5395216"/>
                      <a:pt x="850612" y="5445006"/>
                      <a:pt x="900653" y="5461686"/>
                    </a:cubicBezTo>
                    <a:cubicBezTo>
                      <a:pt x="942241" y="5475549"/>
                      <a:pt x="944784" y="5475515"/>
                      <a:pt x="999507" y="5502876"/>
                    </a:cubicBezTo>
                    <a:cubicBezTo>
                      <a:pt x="1074939" y="5540592"/>
                      <a:pt x="949520" y="5494414"/>
                      <a:pt x="1073648" y="5544065"/>
                    </a:cubicBezTo>
                    <a:cubicBezTo>
                      <a:pt x="1111550" y="5559226"/>
                      <a:pt x="1152466" y="5566998"/>
                      <a:pt x="1188978" y="5585254"/>
                    </a:cubicBezTo>
                    <a:cubicBezTo>
                      <a:pt x="1241331" y="5611431"/>
                      <a:pt x="1309893" y="5650743"/>
                      <a:pt x="1370210" y="5667632"/>
                    </a:cubicBezTo>
                    <a:cubicBezTo>
                      <a:pt x="1416390" y="5680562"/>
                      <a:pt x="1463601" y="5689477"/>
                      <a:pt x="1510253" y="5700584"/>
                    </a:cubicBezTo>
                    <a:cubicBezTo>
                      <a:pt x="1521267" y="5703206"/>
                      <a:pt x="1532464" y="5705241"/>
                      <a:pt x="1543205" y="5708821"/>
                    </a:cubicBezTo>
                    <a:cubicBezTo>
                      <a:pt x="1551443" y="5711567"/>
                      <a:pt x="1559457" y="5715106"/>
                      <a:pt x="1567918" y="5717059"/>
                    </a:cubicBezTo>
                    <a:cubicBezTo>
                      <a:pt x="1595204" y="5723356"/>
                      <a:pt x="1622914" y="5727667"/>
                      <a:pt x="1650296" y="5733535"/>
                    </a:cubicBezTo>
                    <a:cubicBezTo>
                      <a:pt x="1661367" y="5735907"/>
                      <a:pt x="1672146" y="5739553"/>
                      <a:pt x="1683248" y="5741773"/>
                    </a:cubicBezTo>
                    <a:cubicBezTo>
                      <a:pt x="1699627" y="5745049"/>
                      <a:pt x="1716267" y="5746886"/>
                      <a:pt x="1732675" y="5750011"/>
                    </a:cubicBezTo>
                    <a:cubicBezTo>
                      <a:pt x="1773938" y="5757871"/>
                      <a:pt x="1815238" y="5765612"/>
                      <a:pt x="1856242" y="5774724"/>
                    </a:cubicBezTo>
                    <a:cubicBezTo>
                      <a:pt x="1864719" y="5776608"/>
                      <a:pt x="1872607" y="5780576"/>
                      <a:pt x="1880956" y="5782962"/>
                    </a:cubicBezTo>
                    <a:cubicBezTo>
                      <a:pt x="1911060" y="5791563"/>
                      <a:pt x="1941009" y="5800884"/>
                      <a:pt x="1971572" y="5807676"/>
                    </a:cubicBezTo>
                    <a:cubicBezTo>
                      <a:pt x="1990526" y="5811888"/>
                      <a:pt x="2010015" y="5813167"/>
                      <a:pt x="2029237" y="5815913"/>
                    </a:cubicBezTo>
                    <a:cubicBezTo>
                      <a:pt x="2155211" y="5885900"/>
                      <a:pt x="2059445" y="5823811"/>
                      <a:pt x="2144567" y="5898292"/>
                    </a:cubicBezTo>
                    <a:cubicBezTo>
                      <a:pt x="2152018" y="5904811"/>
                      <a:pt x="2162279" y="5907766"/>
                      <a:pt x="2169280" y="5914767"/>
                    </a:cubicBezTo>
                    <a:cubicBezTo>
                      <a:pt x="2189920" y="5935407"/>
                      <a:pt x="2205496" y="5960871"/>
                      <a:pt x="2226945" y="5980670"/>
                    </a:cubicBezTo>
                    <a:cubicBezTo>
                      <a:pt x="2241495" y="5994101"/>
                      <a:pt x="2260531" y="6001740"/>
                      <a:pt x="2276372" y="6013621"/>
                    </a:cubicBezTo>
                    <a:cubicBezTo>
                      <a:pt x="2283837" y="6019220"/>
                      <a:pt x="2321989" y="6048787"/>
                      <a:pt x="2334037" y="6054811"/>
                    </a:cubicBezTo>
                    <a:cubicBezTo>
                      <a:pt x="2345154" y="6060369"/>
                      <a:pt x="2394504" y="6082284"/>
                      <a:pt x="2416415" y="6087762"/>
                    </a:cubicBezTo>
                    <a:cubicBezTo>
                      <a:pt x="2429999" y="6091158"/>
                      <a:pt x="2444021" y="6092604"/>
                      <a:pt x="2457605" y="6096000"/>
                    </a:cubicBezTo>
                    <a:cubicBezTo>
                      <a:pt x="2466029" y="6098106"/>
                      <a:pt x="2474001" y="6101743"/>
                      <a:pt x="2482318" y="6104238"/>
                    </a:cubicBezTo>
                    <a:cubicBezTo>
                      <a:pt x="2501466" y="6109982"/>
                      <a:pt x="2520697" y="6115453"/>
                      <a:pt x="2539983" y="6120713"/>
                    </a:cubicBezTo>
                    <a:cubicBezTo>
                      <a:pt x="2612214" y="6140412"/>
                      <a:pt x="2527723" y="6116158"/>
                      <a:pt x="2622361" y="6137189"/>
                    </a:cubicBezTo>
                    <a:cubicBezTo>
                      <a:pt x="2630838" y="6139073"/>
                      <a:pt x="2638510" y="6143999"/>
                      <a:pt x="2647075" y="6145427"/>
                    </a:cubicBezTo>
                    <a:cubicBezTo>
                      <a:pt x="2671602" y="6149515"/>
                      <a:pt x="2696568" y="6150379"/>
                      <a:pt x="2721215" y="6153665"/>
                    </a:cubicBezTo>
                    <a:cubicBezTo>
                      <a:pt x="2737771" y="6155873"/>
                      <a:pt x="2754092" y="6159646"/>
                      <a:pt x="2770642" y="6161903"/>
                    </a:cubicBezTo>
                    <a:cubicBezTo>
                      <a:pt x="2814513" y="6167885"/>
                      <a:pt x="2858570" y="6172449"/>
                      <a:pt x="2902448" y="6178378"/>
                    </a:cubicBezTo>
                    <a:cubicBezTo>
                      <a:pt x="2960173" y="6186179"/>
                      <a:pt x="3018931" y="6188965"/>
                      <a:pt x="3075442" y="6203092"/>
                    </a:cubicBezTo>
                    <a:lnTo>
                      <a:pt x="3174296" y="6227805"/>
                    </a:lnTo>
                    <a:cubicBezTo>
                      <a:pt x="3209920" y="6236355"/>
                      <a:pt x="3246632" y="6240934"/>
                      <a:pt x="3281388" y="6252519"/>
                    </a:cubicBezTo>
                    <a:cubicBezTo>
                      <a:pt x="3330602" y="6268924"/>
                      <a:pt x="3359588" y="6278983"/>
                      <a:pt x="3421432" y="6293708"/>
                    </a:cubicBezTo>
                    <a:cubicBezTo>
                      <a:pt x="3440320" y="6298205"/>
                      <a:pt x="3459875" y="6299200"/>
                      <a:pt x="3479096" y="6301946"/>
                    </a:cubicBezTo>
                    <a:cubicBezTo>
                      <a:pt x="3487334" y="6304692"/>
                      <a:pt x="3495214" y="6308956"/>
                      <a:pt x="3503810" y="6310184"/>
                    </a:cubicBezTo>
                    <a:cubicBezTo>
                      <a:pt x="3632064" y="6328505"/>
                      <a:pt x="3734660" y="6314297"/>
                      <a:pt x="3874513" y="6310184"/>
                    </a:cubicBezTo>
                    <a:lnTo>
                      <a:pt x="4286405" y="6318421"/>
                    </a:lnTo>
                    <a:cubicBezTo>
                      <a:pt x="4297719" y="6318840"/>
                      <a:pt x="4308188" y="6324798"/>
                      <a:pt x="4319356" y="6326659"/>
                    </a:cubicBezTo>
                    <a:cubicBezTo>
                      <a:pt x="4357661" y="6333043"/>
                      <a:pt x="4434686" y="6343135"/>
                      <a:pt x="4434686" y="6343135"/>
                    </a:cubicBezTo>
                    <a:cubicBezTo>
                      <a:pt x="4442924" y="6345881"/>
                      <a:pt x="4450736" y="6350776"/>
                      <a:pt x="4459399" y="6351373"/>
                    </a:cubicBezTo>
                    <a:cubicBezTo>
                      <a:pt x="4707974" y="6368516"/>
                      <a:pt x="4602677" y="6335975"/>
                      <a:pt x="4698296" y="6367849"/>
                    </a:cubicBezTo>
                    <a:cubicBezTo>
                      <a:pt x="4712026" y="6381579"/>
                      <a:pt x="4724873" y="6396252"/>
                      <a:pt x="4739486" y="6409038"/>
                    </a:cubicBezTo>
                    <a:cubicBezTo>
                      <a:pt x="4746937" y="6415557"/>
                      <a:pt x="4756143" y="6419759"/>
                      <a:pt x="4764199" y="6425513"/>
                    </a:cubicBezTo>
                    <a:cubicBezTo>
                      <a:pt x="4775372" y="6433493"/>
                      <a:pt x="4786167" y="6441989"/>
                      <a:pt x="4797151" y="6450227"/>
                    </a:cubicBezTo>
                    <a:cubicBezTo>
                      <a:pt x="4814408" y="6476113"/>
                      <a:pt x="4818918" y="6486379"/>
                      <a:pt x="4846578" y="6507892"/>
                    </a:cubicBezTo>
                    <a:cubicBezTo>
                      <a:pt x="4859217" y="6517722"/>
                      <a:pt x="4874037" y="6524367"/>
                      <a:pt x="4887767" y="6532605"/>
                    </a:cubicBezTo>
                    <a:cubicBezTo>
                      <a:pt x="4893259" y="6540843"/>
                      <a:pt x="4899330" y="6548723"/>
                      <a:pt x="4904242" y="6557319"/>
                    </a:cubicBezTo>
                    <a:cubicBezTo>
                      <a:pt x="4910335" y="6567981"/>
                      <a:pt x="4913906" y="6580052"/>
                      <a:pt x="4920718" y="6590270"/>
                    </a:cubicBezTo>
                    <a:cubicBezTo>
                      <a:pt x="4935950" y="6613118"/>
                      <a:pt x="4953994" y="6633966"/>
                      <a:pt x="4970145" y="6656173"/>
                    </a:cubicBezTo>
                    <a:cubicBezTo>
                      <a:pt x="4975968" y="6664180"/>
                      <a:pt x="4979104" y="6674443"/>
                      <a:pt x="4986621" y="6680886"/>
                    </a:cubicBezTo>
                    <a:cubicBezTo>
                      <a:pt x="5011381" y="6702109"/>
                      <a:pt x="5025568" y="6704853"/>
                      <a:pt x="5052523" y="6713838"/>
                    </a:cubicBezTo>
                    <a:cubicBezTo>
                      <a:pt x="5110188" y="6711092"/>
                      <a:pt x="5167958" y="6710028"/>
                      <a:pt x="5225518" y="6705600"/>
                    </a:cubicBezTo>
                    <a:cubicBezTo>
                      <a:pt x="5239478" y="6704526"/>
                      <a:pt x="5252896" y="6699664"/>
                      <a:pt x="5266707" y="6697362"/>
                    </a:cubicBezTo>
                    <a:cubicBezTo>
                      <a:pt x="5285860" y="6694170"/>
                      <a:pt x="5305150" y="6691870"/>
                      <a:pt x="5324372" y="6689124"/>
                    </a:cubicBezTo>
                    <a:cubicBezTo>
                      <a:pt x="5340848" y="6680886"/>
                      <a:pt x="5359063" y="6675463"/>
                      <a:pt x="5373799" y="6664411"/>
                    </a:cubicBezTo>
                    <a:cubicBezTo>
                      <a:pt x="5381720" y="6658471"/>
                      <a:pt x="5382037" y="6645189"/>
                      <a:pt x="5390275" y="6639697"/>
                    </a:cubicBezTo>
                    <a:cubicBezTo>
                      <a:pt x="5399695" y="6633417"/>
                      <a:pt x="5412485" y="6635039"/>
                      <a:pt x="5423226" y="6631459"/>
                    </a:cubicBezTo>
                    <a:cubicBezTo>
                      <a:pt x="5445483" y="6624040"/>
                      <a:pt x="5467472" y="6615770"/>
                      <a:pt x="5489129" y="6606746"/>
                    </a:cubicBezTo>
                    <a:cubicBezTo>
                      <a:pt x="5500465" y="6602023"/>
                      <a:pt x="5510917" y="6595387"/>
                      <a:pt x="5522080" y="6590270"/>
                    </a:cubicBezTo>
                    <a:cubicBezTo>
                      <a:pt x="5576827" y="6565178"/>
                      <a:pt x="5630240" y="6536711"/>
                      <a:pt x="5686837" y="6516130"/>
                    </a:cubicBezTo>
                    <a:lnTo>
                      <a:pt x="5777453" y="6483178"/>
                    </a:lnTo>
                    <a:cubicBezTo>
                      <a:pt x="5799421" y="6466702"/>
                      <a:pt x="5821914" y="6450905"/>
                      <a:pt x="5843356" y="6433751"/>
                    </a:cubicBezTo>
                    <a:cubicBezTo>
                      <a:pt x="5883366" y="6401743"/>
                      <a:pt x="5933730" y="6356040"/>
                      <a:pt x="5966923" y="6318421"/>
                    </a:cubicBezTo>
                    <a:cubicBezTo>
                      <a:pt x="5987637" y="6294945"/>
                      <a:pt x="6000767" y="6264598"/>
                      <a:pt x="6024588" y="6244281"/>
                    </a:cubicBezTo>
                    <a:cubicBezTo>
                      <a:pt x="6094787" y="6184406"/>
                      <a:pt x="6186964" y="6149577"/>
                      <a:pt x="6247010" y="6079524"/>
                    </a:cubicBezTo>
                    <a:cubicBezTo>
                      <a:pt x="6263486" y="6060302"/>
                      <a:pt x="6282394" y="6042924"/>
                      <a:pt x="6296437" y="6021859"/>
                    </a:cubicBezTo>
                    <a:cubicBezTo>
                      <a:pt x="6388765" y="5883367"/>
                      <a:pt x="6237230" y="5983207"/>
                      <a:pt x="6469432" y="5766486"/>
                    </a:cubicBezTo>
                    <a:cubicBezTo>
                      <a:pt x="6510621" y="5728043"/>
                      <a:pt x="6548448" y="5685648"/>
                      <a:pt x="6592999" y="5651157"/>
                    </a:cubicBezTo>
                    <a:cubicBezTo>
                      <a:pt x="6699104" y="5569011"/>
                      <a:pt x="6880164" y="5490297"/>
                      <a:pt x="6996653" y="5461686"/>
                    </a:cubicBezTo>
                    <a:cubicBezTo>
                      <a:pt x="7060709" y="5445953"/>
                      <a:pt x="7128458" y="5456195"/>
                      <a:pt x="7194361" y="5453449"/>
                    </a:cubicBezTo>
                    <a:cubicBezTo>
                      <a:pt x="7213583" y="5450703"/>
                      <a:pt x="7233265" y="5450214"/>
                      <a:pt x="7252026" y="5445211"/>
                    </a:cubicBezTo>
                    <a:cubicBezTo>
                      <a:pt x="7274695" y="5439166"/>
                      <a:pt x="7296490" y="5430026"/>
                      <a:pt x="7317929" y="5420497"/>
                    </a:cubicBezTo>
                    <a:cubicBezTo>
                      <a:pt x="7379164" y="5393281"/>
                      <a:pt x="7416625" y="5374246"/>
                      <a:pt x="7466210" y="5329881"/>
                    </a:cubicBezTo>
                    <a:cubicBezTo>
                      <a:pt x="7498044" y="5301398"/>
                      <a:pt x="7526621" y="5269470"/>
                      <a:pt x="7556826" y="5239265"/>
                    </a:cubicBezTo>
                    <a:cubicBezTo>
                      <a:pt x="7559572" y="5231027"/>
                      <a:pt x="7562015" y="5222682"/>
                      <a:pt x="7565064" y="5214551"/>
                    </a:cubicBezTo>
                    <a:cubicBezTo>
                      <a:pt x="7570256" y="5200705"/>
                      <a:pt x="7576864" y="5187391"/>
                      <a:pt x="7581540" y="5173362"/>
                    </a:cubicBezTo>
                    <a:cubicBezTo>
                      <a:pt x="7592884" y="5139330"/>
                      <a:pt x="7606024" y="5083660"/>
                      <a:pt x="7614491" y="5049794"/>
                    </a:cubicBezTo>
                    <a:cubicBezTo>
                      <a:pt x="7622566" y="4977119"/>
                      <a:pt x="7622668" y="4960636"/>
                      <a:pt x="7639205" y="4885038"/>
                    </a:cubicBezTo>
                    <a:cubicBezTo>
                      <a:pt x="7651872" y="4827130"/>
                      <a:pt x="7667065" y="4769802"/>
                      <a:pt x="7680394" y="4712043"/>
                    </a:cubicBezTo>
                    <a:cubicBezTo>
                      <a:pt x="7690431" y="4668549"/>
                      <a:pt x="7688411" y="4649278"/>
                      <a:pt x="7713345" y="4604951"/>
                    </a:cubicBezTo>
                    <a:cubicBezTo>
                      <a:pt x="7726807" y="4581018"/>
                      <a:pt x="7745035" y="4560011"/>
                      <a:pt x="7762772" y="4539049"/>
                    </a:cubicBezTo>
                    <a:cubicBezTo>
                      <a:pt x="7784993" y="4512788"/>
                      <a:pt x="7817233" y="4485211"/>
                      <a:pt x="7845151" y="4464908"/>
                    </a:cubicBezTo>
                    <a:cubicBezTo>
                      <a:pt x="7861165" y="4453262"/>
                      <a:pt x="7877159" y="4441373"/>
                      <a:pt x="7894578" y="4431957"/>
                    </a:cubicBezTo>
                    <a:cubicBezTo>
                      <a:pt x="7938161" y="4408399"/>
                      <a:pt x="8148120" y="4308341"/>
                      <a:pt x="8232329" y="4250724"/>
                    </a:cubicBezTo>
                    <a:cubicBezTo>
                      <a:pt x="8258168" y="4233045"/>
                      <a:pt x="8283526" y="4214363"/>
                      <a:pt x="8306469" y="4193059"/>
                    </a:cubicBezTo>
                    <a:cubicBezTo>
                      <a:pt x="8322185" y="4178466"/>
                      <a:pt x="8333929" y="4160108"/>
                      <a:pt x="8347659" y="4143632"/>
                    </a:cubicBezTo>
                    <a:cubicBezTo>
                      <a:pt x="8373612" y="4039815"/>
                      <a:pt x="8384066" y="4024394"/>
                      <a:pt x="8355896" y="3880021"/>
                    </a:cubicBezTo>
                    <a:cubicBezTo>
                      <a:pt x="8346228" y="3830472"/>
                      <a:pt x="8320809" y="3785132"/>
                      <a:pt x="8298232" y="3739978"/>
                    </a:cubicBezTo>
                    <a:cubicBezTo>
                      <a:pt x="8284949" y="3713412"/>
                      <a:pt x="8271284" y="3685252"/>
                      <a:pt x="8248805" y="3665838"/>
                    </a:cubicBezTo>
                    <a:cubicBezTo>
                      <a:pt x="8156739" y="3586326"/>
                      <a:pt x="8116717" y="3594255"/>
                      <a:pt x="8026383" y="3534032"/>
                    </a:cubicBezTo>
                    <a:cubicBezTo>
                      <a:pt x="7997124" y="3514526"/>
                      <a:pt x="7971464" y="3490097"/>
                      <a:pt x="7944005" y="3468130"/>
                    </a:cubicBezTo>
                    <a:cubicBezTo>
                      <a:pt x="7931835" y="3443791"/>
                      <a:pt x="7918941" y="3420283"/>
                      <a:pt x="7911053" y="3393989"/>
                    </a:cubicBezTo>
                    <a:cubicBezTo>
                      <a:pt x="7907030" y="3380578"/>
                      <a:pt x="7905561" y="3366530"/>
                      <a:pt x="7902815" y="3352800"/>
                    </a:cubicBezTo>
                    <a:cubicBezTo>
                      <a:pt x="7911053" y="3311611"/>
                      <a:pt x="7913174" y="3268708"/>
                      <a:pt x="7927529" y="3229232"/>
                    </a:cubicBezTo>
                    <a:cubicBezTo>
                      <a:pt x="7935602" y="3207033"/>
                      <a:pt x="7956565" y="3191822"/>
                      <a:pt x="7968718" y="3171567"/>
                    </a:cubicBezTo>
                    <a:cubicBezTo>
                      <a:pt x="8002169" y="3115816"/>
                      <a:pt x="8005729" y="3093484"/>
                      <a:pt x="8026383" y="3031524"/>
                    </a:cubicBezTo>
                    <a:cubicBezTo>
                      <a:pt x="8048492" y="2766222"/>
                      <a:pt x="8019384" y="3122105"/>
                      <a:pt x="8042859" y="2809103"/>
                    </a:cubicBezTo>
                    <a:cubicBezTo>
                      <a:pt x="8069089" y="2459363"/>
                      <a:pt x="8051046" y="2735756"/>
                      <a:pt x="8067572" y="2471351"/>
                    </a:cubicBezTo>
                    <a:cubicBezTo>
                      <a:pt x="8062080" y="2383481"/>
                      <a:pt x="8064929" y="2294688"/>
                      <a:pt x="8051096" y="2207740"/>
                    </a:cubicBezTo>
                    <a:cubicBezTo>
                      <a:pt x="8045487" y="2172486"/>
                      <a:pt x="8026255" y="2140620"/>
                      <a:pt x="8009907" y="2108886"/>
                    </a:cubicBezTo>
                    <a:cubicBezTo>
                      <a:pt x="7979492" y="2049844"/>
                      <a:pt x="7945223" y="1992843"/>
                      <a:pt x="7911053" y="1935892"/>
                    </a:cubicBezTo>
                    <a:cubicBezTo>
                      <a:pt x="7903989" y="1924119"/>
                      <a:pt x="7893711" y="1914523"/>
                      <a:pt x="7886340" y="1902940"/>
                    </a:cubicBezTo>
                    <a:cubicBezTo>
                      <a:pt x="7874454" y="1884263"/>
                      <a:pt x="7865360" y="1863898"/>
                      <a:pt x="7853388" y="1845276"/>
                    </a:cubicBezTo>
                    <a:cubicBezTo>
                      <a:pt x="7840614" y="1825406"/>
                      <a:pt x="7824175" y="1807971"/>
                      <a:pt x="7812199" y="1787611"/>
                    </a:cubicBezTo>
                    <a:cubicBezTo>
                      <a:pt x="7796633" y="1761149"/>
                      <a:pt x="7786661" y="1731644"/>
                      <a:pt x="7771010" y="1705232"/>
                    </a:cubicBezTo>
                    <a:cubicBezTo>
                      <a:pt x="7742665" y="1657399"/>
                      <a:pt x="7711236" y="1611452"/>
                      <a:pt x="7680394" y="1565189"/>
                    </a:cubicBezTo>
                    <a:cubicBezTo>
                      <a:pt x="7656310" y="1529064"/>
                      <a:pt x="7636954" y="1488798"/>
                      <a:pt x="7606253" y="1458097"/>
                    </a:cubicBezTo>
                    <a:cubicBezTo>
                      <a:pt x="7568319" y="1420163"/>
                      <a:pt x="7549011" y="1396610"/>
                      <a:pt x="7507399" y="1367481"/>
                    </a:cubicBezTo>
                    <a:cubicBezTo>
                      <a:pt x="7494282" y="1358299"/>
                      <a:pt x="7480338" y="1350302"/>
                      <a:pt x="7466210" y="1342767"/>
                    </a:cubicBezTo>
                    <a:cubicBezTo>
                      <a:pt x="7439121" y="1328320"/>
                      <a:pt x="7383832" y="1301578"/>
                      <a:pt x="7383832" y="1301578"/>
                    </a:cubicBezTo>
                    <a:cubicBezTo>
                      <a:pt x="7381086" y="1293340"/>
                      <a:pt x="7378643" y="1284995"/>
                      <a:pt x="7375594" y="1276865"/>
                    </a:cubicBezTo>
                    <a:cubicBezTo>
                      <a:pt x="7361343" y="1238863"/>
                      <a:pt x="7357782" y="1239533"/>
                      <a:pt x="7350880" y="1202724"/>
                    </a:cubicBezTo>
                    <a:cubicBezTo>
                      <a:pt x="7337413" y="1130899"/>
                      <a:pt x="7337844" y="1078757"/>
                      <a:pt x="7301453" y="1013254"/>
                    </a:cubicBezTo>
                    <a:cubicBezTo>
                      <a:pt x="7291626" y="995566"/>
                      <a:pt x="7219525" y="920416"/>
                      <a:pt x="7202599" y="906162"/>
                    </a:cubicBezTo>
                    <a:cubicBezTo>
                      <a:pt x="6995472" y="731740"/>
                      <a:pt x="7170732" y="876979"/>
                      <a:pt x="7046080" y="799070"/>
                    </a:cubicBezTo>
                    <a:cubicBezTo>
                      <a:pt x="7017656" y="781305"/>
                      <a:pt x="6993994" y="755754"/>
                      <a:pt x="6963702" y="741405"/>
                    </a:cubicBezTo>
                    <a:cubicBezTo>
                      <a:pt x="6940823" y="730567"/>
                      <a:pt x="6913686" y="732606"/>
                      <a:pt x="6889561" y="724930"/>
                    </a:cubicBezTo>
                    <a:cubicBezTo>
                      <a:pt x="6701858" y="665207"/>
                      <a:pt x="6844699" y="696185"/>
                      <a:pt x="6741280" y="675503"/>
                    </a:cubicBezTo>
                    <a:cubicBezTo>
                      <a:pt x="6689107" y="678249"/>
                      <a:pt x="6636662" y="677752"/>
                      <a:pt x="6584761" y="683740"/>
                    </a:cubicBezTo>
                    <a:cubicBezTo>
                      <a:pt x="6564902" y="686031"/>
                      <a:pt x="6546382" y="694956"/>
                      <a:pt x="6527096" y="700216"/>
                    </a:cubicBezTo>
                    <a:cubicBezTo>
                      <a:pt x="6516173" y="703195"/>
                      <a:pt x="6505129" y="705708"/>
                      <a:pt x="6494145" y="708454"/>
                    </a:cubicBezTo>
                    <a:cubicBezTo>
                      <a:pt x="6455702" y="705708"/>
                      <a:pt x="6416735" y="707110"/>
                      <a:pt x="6378815" y="700216"/>
                    </a:cubicBezTo>
                    <a:cubicBezTo>
                      <a:pt x="6355732" y="696019"/>
                      <a:pt x="6335007" y="683394"/>
                      <a:pt x="6312913" y="675503"/>
                    </a:cubicBezTo>
                    <a:cubicBezTo>
                      <a:pt x="6255797" y="655105"/>
                      <a:pt x="6272771" y="660575"/>
                      <a:pt x="6214059" y="650789"/>
                    </a:cubicBezTo>
                    <a:cubicBezTo>
                      <a:pt x="6014325" y="500989"/>
                      <a:pt x="6200546" y="636289"/>
                      <a:pt x="6049302" y="535459"/>
                    </a:cubicBezTo>
                    <a:cubicBezTo>
                      <a:pt x="5946351" y="466825"/>
                      <a:pt x="6094821" y="557828"/>
                      <a:pt x="5975161" y="486032"/>
                    </a:cubicBezTo>
                    <a:cubicBezTo>
                      <a:pt x="5949967" y="452440"/>
                      <a:pt x="5944361" y="441728"/>
                      <a:pt x="5909259" y="411892"/>
                    </a:cubicBezTo>
                    <a:cubicBezTo>
                      <a:pt x="5869068" y="377730"/>
                      <a:pt x="5832870" y="336628"/>
                      <a:pt x="5785691" y="313038"/>
                    </a:cubicBezTo>
                    <a:cubicBezTo>
                      <a:pt x="5656923" y="248654"/>
                      <a:pt x="5749893" y="290285"/>
                      <a:pt x="5653886" y="255373"/>
                    </a:cubicBezTo>
                    <a:cubicBezTo>
                      <a:pt x="5639989" y="250319"/>
                      <a:pt x="5627155" y="241995"/>
                      <a:pt x="5612696" y="238897"/>
                    </a:cubicBezTo>
                    <a:cubicBezTo>
                      <a:pt x="5588383" y="233687"/>
                      <a:pt x="5563269" y="233405"/>
                      <a:pt x="5538556" y="230659"/>
                    </a:cubicBezTo>
                    <a:cubicBezTo>
                      <a:pt x="5480891" y="236151"/>
                      <a:pt x="5423105" y="240495"/>
                      <a:pt x="5365561" y="247135"/>
                    </a:cubicBezTo>
                    <a:cubicBezTo>
                      <a:pt x="5233813" y="262337"/>
                      <a:pt x="5486452" y="255755"/>
                      <a:pt x="5200805" y="296562"/>
                    </a:cubicBezTo>
                    <a:cubicBezTo>
                      <a:pt x="5104986" y="310251"/>
                      <a:pt x="5162507" y="303417"/>
                      <a:pt x="5027810" y="313038"/>
                    </a:cubicBezTo>
                    <a:cubicBezTo>
                      <a:pt x="4972891" y="310292"/>
                      <a:pt x="4917121" y="314813"/>
                      <a:pt x="4863053" y="304800"/>
                    </a:cubicBezTo>
                    <a:cubicBezTo>
                      <a:pt x="4841285" y="300769"/>
                      <a:pt x="4825189" y="281750"/>
                      <a:pt x="4805388" y="271849"/>
                    </a:cubicBezTo>
                    <a:cubicBezTo>
                      <a:pt x="4786683" y="262497"/>
                      <a:pt x="4767432" y="254128"/>
                      <a:pt x="4747723" y="247135"/>
                    </a:cubicBezTo>
                    <a:cubicBezTo>
                      <a:pt x="4536792" y="172288"/>
                      <a:pt x="4610605" y="186281"/>
                      <a:pt x="4451161" y="172994"/>
                    </a:cubicBezTo>
                    <a:lnTo>
                      <a:pt x="4327594" y="131805"/>
                    </a:lnTo>
                    <a:cubicBezTo>
                      <a:pt x="4308544" y="125744"/>
                      <a:pt x="4288894" y="121652"/>
                      <a:pt x="4269929" y="115330"/>
                    </a:cubicBezTo>
                    <a:cubicBezTo>
                      <a:pt x="4255900" y="110654"/>
                      <a:pt x="4243199" y="101952"/>
                      <a:pt x="4228740" y="98854"/>
                    </a:cubicBezTo>
                    <a:cubicBezTo>
                      <a:pt x="4204426" y="93644"/>
                      <a:pt x="4179313" y="93362"/>
                      <a:pt x="4154599" y="90616"/>
                    </a:cubicBezTo>
                    <a:cubicBezTo>
                      <a:pt x="4129886" y="104346"/>
                      <a:pt x="4104240" y="116517"/>
                      <a:pt x="4080459" y="131805"/>
                    </a:cubicBezTo>
                    <a:cubicBezTo>
                      <a:pt x="4010954" y="176487"/>
                      <a:pt x="4068745" y="154137"/>
                      <a:pt x="3998080" y="189470"/>
                    </a:cubicBezTo>
                    <a:cubicBezTo>
                      <a:pt x="3984854" y="196083"/>
                      <a:pt x="3970404" y="199940"/>
                      <a:pt x="3956891" y="205946"/>
                    </a:cubicBezTo>
                    <a:cubicBezTo>
                      <a:pt x="3925533" y="219883"/>
                      <a:pt x="3925733" y="221226"/>
                      <a:pt x="3899226" y="238897"/>
                    </a:cubicBezTo>
                    <a:cubicBezTo>
                      <a:pt x="3812121" y="209861"/>
                      <a:pt x="3875558" y="213346"/>
                      <a:pt x="3833323" y="247135"/>
                    </a:cubicBezTo>
                    <a:cubicBezTo>
                      <a:pt x="3826543" y="252559"/>
                      <a:pt x="3816377" y="251490"/>
                      <a:pt x="3808610" y="255373"/>
                    </a:cubicBezTo>
                    <a:cubicBezTo>
                      <a:pt x="3799754" y="259801"/>
                      <a:pt x="3791903" y="266026"/>
                      <a:pt x="3783896" y="271849"/>
                    </a:cubicBezTo>
                    <a:cubicBezTo>
                      <a:pt x="3761689" y="288000"/>
                      <a:pt x="3740201" y="305125"/>
                      <a:pt x="3717994" y="321276"/>
                    </a:cubicBezTo>
                    <a:cubicBezTo>
                      <a:pt x="3709987" y="327099"/>
                      <a:pt x="3683675" y="340152"/>
                      <a:pt x="3693280" y="337751"/>
                    </a:cubicBezTo>
                    <a:cubicBezTo>
                      <a:pt x="3713568" y="332679"/>
                      <a:pt x="3731723" y="321276"/>
                      <a:pt x="3750945" y="313038"/>
                    </a:cubicBezTo>
                    <a:cubicBezTo>
                      <a:pt x="3761929" y="293816"/>
                      <a:pt x="3774534" y="275435"/>
                      <a:pt x="3783896" y="255373"/>
                    </a:cubicBezTo>
                    <a:cubicBezTo>
                      <a:pt x="3793818" y="234113"/>
                      <a:pt x="3795596" y="208991"/>
                      <a:pt x="3808610" y="189470"/>
                    </a:cubicBezTo>
                    <a:cubicBezTo>
                      <a:pt x="3823689" y="166852"/>
                      <a:pt x="3844528" y="148115"/>
                      <a:pt x="3866275" y="131805"/>
                    </a:cubicBezTo>
                    <a:cubicBezTo>
                      <a:pt x="3877259" y="123567"/>
                      <a:pt x="3849799" y="153773"/>
                      <a:pt x="3841561" y="164757"/>
                    </a:cubicBezTo>
                    <a:cubicBezTo>
                      <a:pt x="3838815" y="178487"/>
                      <a:pt x="3830818" y="192170"/>
                      <a:pt x="3833323" y="205946"/>
                    </a:cubicBezTo>
                    <a:cubicBezTo>
                      <a:pt x="3842880" y="258509"/>
                      <a:pt x="3962949" y="376424"/>
                      <a:pt x="3965129" y="378940"/>
                    </a:cubicBezTo>
                    <a:cubicBezTo>
                      <a:pt x="3987309" y="467660"/>
                      <a:pt x="3990331" y="466627"/>
                      <a:pt x="3965129" y="617838"/>
                    </a:cubicBezTo>
                    <a:cubicBezTo>
                      <a:pt x="3963701" y="626403"/>
                      <a:pt x="3947906" y="613991"/>
                      <a:pt x="3940415" y="609600"/>
                    </a:cubicBezTo>
                    <a:cubicBezTo>
                      <a:pt x="3868095" y="567205"/>
                      <a:pt x="3796875" y="522927"/>
                      <a:pt x="3726232" y="477794"/>
                    </a:cubicBezTo>
                    <a:cubicBezTo>
                      <a:pt x="3631997" y="417589"/>
                      <a:pt x="3658858" y="422259"/>
                      <a:pt x="3561475" y="370703"/>
                    </a:cubicBezTo>
                    <a:cubicBezTo>
                      <a:pt x="3542993" y="360918"/>
                      <a:pt x="3523918" y="351734"/>
                      <a:pt x="3503810" y="345989"/>
                    </a:cubicBezTo>
                    <a:cubicBezTo>
                      <a:pt x="3477222" y="338392"/>
                      <a:pt x="3356830" y="330308"/>
                      <a:pt x="3347291" y="329513"/>
                    </a:cubicBezTo>
                    <a:cubicBezTo>
                      <a:pt x="3322578" y="324021"/>
                      <a:pt x="3298034" y="317703"/>
                      <a:pt x="3273151" y="313038"/>
                    </a:cubicBezTo>
                    <a:cubicBezTo>
                      <a:pt x="3186609" y="296812"/>
                      <a:pt x="3242977" y="313964"/>
                      <a:pt x="3190772" y="296562"/>
                    </a:cubicBezTo>
                    <a:cubicBezTo>
                      <a:pt x="3166059" y="302054"/>
                      <a:pt x="3139276" y="301716"/>
                      <a:pt x="3116632" y="313038"/>
                    </a:cubicBezTo>
                    <a:cubicBezTo>
                      <a:pt x="3056786" y="342961"/>
                      <a:pt x="3123867" y="356639"/>
                      <a:pt x="3067205" y="337751"/>
                    </a:cubicBezTo>
                    <a:cubicBezTo>
                      <a:pt x="3065668" y="336470"/>
                      <a:pt x="3002067" y="285997"/>
                      <a:pt x="2993064" y="271849"/>
                    </a:cubicBezTo>
                    <a:cubicBezTo>
                      <a:pt x="2979878" y="251128"/>
                      <a:pt x="2969559" y="228617"/>
                      <a:pt x="2960113" y="205946"/>
                    </a:cubicBezTo>
                    <a:cubicBezTo>
                      <a:pt x="2955758" y="195495"/>
                      <a:pt x="2957374" y="182891"/>
                      <a:pt x="2951875" y="172994"/>
                    </a:cubicBezTo>
                    <a:cubicBezTo>
                      <a:pt x="2943336" y="157624"/>
                      <a:pt x="2929907" y="145535"/>
                      <a:pt x="2918923" y="131805"/>
                    </a:cubicBezTo>
                    <a:cubicBezTo>
                      <a:pt x="2918384" y="129650"/>
                      <a:pt x="2906746" y="79513"/>
                      <a:pt x="2902448" y="74140"/>
                    </a:cubicBezTo>
                    <a:cubicBezTo>
                      <a:pt x="2886710" y="54468"/>
                      <a:pt x="2872917" y="59375"/>
                      <a:pt x="2853021" y="49427"/>
                    </a:cubicBezTo>
                    <a:cubicBezTo>
                      <a:pt x="2844165" y="44999"/>
                      <a:pt x="2835913" y="39289"/>
                      <a:pt x="2828307" y="32951"/>
                    </a:cubicBezTo>
                    <a:cubicBezTo>
                      <a:pt x="2819357" y="25493"/>
                      <a:pt x="2814646" y="11922"/>
                      <a:pt x="2803594" y="8238"/>
                    </a:cubicBezTo>
                    <a:cubicBezTo>
                      <a:pt x="2787964" y="3028"/>
                      <a:pt x="2810459" y="0"/>
                      <a:pt x="2754167" y="0"/>
                    </a:cubicBezTo>
                    <a:close/>
                  </a:path>
                </a:pathLst>
              </a:custGeom>
              <a:solidFill>
                <a:srgbClr val="FF3701">
                  <a:alpha val="48000"/>
                </a:srgb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자유형 49"/>
              <p:cNvSpPr/>
              <p:nvPr/>
            </p:nvSpPr>
            <p:spPr>
              <a:xfrm rot="19175193">
                <a:off x="3290259" y="2673573"/>
                <a:ext cx="4098087" cy="2760315"/>
              </a:xfrm>
              <a:custGeom>
                <a:avLst/>
                <a:gdLst>
                  <a:gd name="connsiteX0" fmla="*/ 2754167 w 8372664"/>
                  <a:gd name="connsiteY0" fmla="*/ 0 h 6713838"/>
                  <a:gd name="connsiteX1" fmla="*/ 2465842 w 8372664"/>
                  <a:gd name="connsiteY1" fmla="*/ 8238 h 6713838"/>
                  <a:gd name="connsiteX2" fmla="*/ 2416415 w 8372664"/>
                  <a:gd name="connsiteY2" fmla="*/ 16476 h 6713838"/>
                  <a:gd name="connsiteX3" fmla="*/ 2358751 w 8372664"/>
                  <a:gd name="connsiteY3" fmla="*/ 24713 h 6713838"/>
                  <a:gd name="connsiteX4" fmla="*/ 2202232 w 8372664"/>
                  <a:gd name="connsiteY4" fmla="*/ 74140 h 6713838"/>
                  <a:gd name="connsiteX5" fmla="*/ 2161042 w 8372664"/>
                  <a:gd name="connsiteY5" fmla="*/ 98854 h 6713838"/>
                  <a:gd name="connsiteX6" fmla="*/ 2086902 w 8372664"/>
                  <a:gd name="connsiteY6" fmla="*/ 148281 h 6713838"/>
                  <a:gd name="connsiteX7" fmla="*/ 2053951 w 8372664"/>
                  <a:gd name="connsiteY7" fmla="*/ 197708 h 6713838"/>
                  <a:gd name="connsiteX8" fmla="*/ 2029237 w 8372664"/>
                  <a:gd name="connsiteY8" fmla="*/ 280086 h 6713838"/>
                  <a:gd name="connsiteX9" fmla="*/ 2020999 w 8372664"/>
                  <a:gd name="connsiteY9" fmla="*/ 329513 h 6713838"/>
                  <a:gd name="connsiteX10" fmla="*/ 1955096 w 8372664"/>
                  <a:gd name="connsiteY10" fmla="*/ 461319 h 6713838"/>
                  <a:gd name="connsiteX11" fmla="*/ 1897432 w 8372664"/>
                  <a:gd name="connsiteY11" fmla="*/ 543697 h 6713838"/>
                  <a:gd name="connsiteX12" fmla="*/ 1864480 w 8372664"/>
                  <a:gd name="connsiteY12" fmla="*/ 568411 h 6713838"/>
                  <a:gd name="connsiteX13" fmla="*/ 1823291 w 8372664"/>
                  <a:gd name="connsiteY13" fmla="*/ 593124 h 6713838"/>
                  <a:gd name="connsiteX14" fmla="*/ 1707961 w 8372664"/>
                  <a:gd name="connsiteY14" fmla="*/ 626076 h 6713838"/>
                  <a:gd name="connsiteX15" fmla="*/ 1658534 w 8372664"/>
                  <a:gd name="connsiteY15" fmla="*/ 634313 h 6713838"/>
                  <a:gd name="connsiteX16" fmla="*/ 1460826 w 8372664"/>
                  <a:gd name="connsiteY16" fmla="*/ 642551 h 6713838"/>
                  <a:gd name="connsiteX17" fmla="*/ 1353734 w 8372664"/>
                  <a:gd name="connsiteY17" fmla="*/ 675503 h 6713838"/>
                  <a:gd name="connsiteX18" fmla="*/ 1238405 w 8372664"/>
                  <a:gd name="connsiteY18" fmla="*/ 733167 h 6713838"/>
                  <a:gd name="connsiteX19" fmla="*/ 1172502 w 8372664"/>
                  <a:gd name="connsiteY19" fmla="*/ 782594 h 6713838"/>
                  <a:gd name="connsiteX20" fmla="*/ 1106599 w 8372664"/>
                  <a:gd name="connsiteY20" fmla="*/ 815546 h 6713838"/>
                  <a:gd name="connsiteX21" fmla="*/ 1057172 w 8372664"/>
                  <a:gd name="connsiteY21" fmla="*/ 864973 h 6713838"/>
                  <a:gd name="connsiteX22" fmla="*/ 1007745 w 8372664"/>
                  <a:gd name="connsiteY22" fmla="*/ 906162 h 6713838"/>
                  <a:gd name="connsiteX23" fmla="*/ 974794 w 8372664"/>
                  <a:gd name="connsiteY23" fmla="*/ 955589 h 6713838"/>
                  <a:gd name="connsiteX24" fmla="*/ 941842 w 8372664"/>
                  <a:gd name="connsiteY24" fmla="*/ 988540 h 6713838"/>
                  <a:gd name="connsiteX25" fmla="*/ 933605 w 8372664"/>
                  <a:gd name="connsiteY25" fmla="*/ 1046205 h 6713838"/>
                  <a:gd name="connsiteX26" fmla="*/ 925367 w 8372664"/>
                  <a:gd name="connsiteY26" fmla="*/ 1087394 h 6713838"/>
                  <a:gd name="connsiteX27" fmla="*/ 917129 w 8372664"/>
                  <a:gd name="connsiteY27" fmla="*/ 1136821 h 6713838"/>
                  <a:gd name="connsiteX28" fmla="*/ 908891 w 8372664"/>
                  <a:gd name="connsiteY28" fmla="*/ 1532238 h 6713838"/>
                  <a:gd name="connsiteX29" fmla="*/ 884178 w 8372664"/>
                  <a:gd name="connsiteY29" fmla="*/ 1589903 h 6713838"/>
                  <a:gd name="connsiteX30" fmla="*/ 793561 w 8372664"/>
                  <a:gd name="connsiteY30" fmla="*/ 1729946 h 6713838"/>
                  <a:gd name="connsiteX31" fmla="*/ 752372 w 8372664"/>
                  <a:gd name="connsiteY31" fmla="*/ 1787611 h 6713838"/>
                  <a:gd name="connsiteX32" fmla="*/ 727659 w 8372664"/>
                  <a:gd name="connsiteY32" fmla="*/ 1828800 h 6713838"/>
                  <a:gd name="connsiteX33" fmla="*/ 645280 w 8372664"/>
                  <a:gd name="connsiteY33" fmla="*/ 1935892 h 6713838"/>
                  <a:gd name="connsiteX34" fmla="*/ 620567 w 8372664"/>
                  <a:gd name="connsiteY34" fmla="*/ 1952367 h 6713838"/>
                  <a:gd name="connsiteX35" fmla="*/ 562902 w 8372664"/>
                  <a:gd name="connsiteY35" fmla="*/ 2018270 h 6713838"/>
                  <a:gd name="connsiteX36" fmla="*/ 472286 w 8372664"/>
                  <a:gd name="connsiteY36" fmla="*/ 2100649 h 6713838"/>
                  <a:gd name="connsiteX37" fmla="*/ 447572 w 8372664"/>
                  <a:gd name="connsiteY37" fmla="*/ 2117124 h 6713838"/>
                  <a:gd name="connsiteX38" fmla="*/ 406383 w 8372664"/>
                  <a:gd name="connsiteY38" fmla="*/ 2174789 h 6713838"/>
                  <a:gd name="connsiteX39" fmla="*/ 340480 w 8372664"/>
                  <a:gd name="connsiteY39" fmla="*/ 2240692 h 6713838"/>
                  <a:gd name="connsiteX40" fmla="*/ 200437 w 8372664"/>
                  <a:gd name="connsiteY40" fmla="*/ 2405449 h 6713838"/>
                  <a:gd name="connsiteX41" fmla="*/ 167486 w 8372664"/>
                  <a:gd name="connsiteY41" fmla="*/ 2463113 h 6713838"/>
                  <a:gd name="connsiteX42" fmla="*/ 159248 w 8372664"/>
                  <a:gd name="connsiteY42" fmla="*/ 2487827 h 6713838"/>
                  <a:gd name="connsiteX43" fmla="*/ 142772 w 8372664"/>
                  <a:gd name="connsiteY43" fmla="*/ 2545492 h 6713838"/>
                  <a:gd name="connsiteX44" fmla="*/ 134534 w 8372664"/>
                  <a:gd name="connsiteY44" fmla="*/ 3064476 h 6713838"/>
                  <a:gd name="connsiteX45" fmla="*/ 118059 w 8372664"/>
                  <a:gd name="connsiteY45" fmla="*/ 3155092 h 6713838"/>
                  <a:gd name="connsiteX46" fmla="*/ 93345 w 8372664"/>
                  <a:gd name="connsiteY46" fmla="*/ 3270421 h 6713838"/>
                  <a:gd name="connsiteX47" fmla="*/ 68632 w 8372664"/>
                  <a:gd name="connsiteY47" fmla="*/ 3385751 h 6713838"/>
                  <a:gd name="connsiteX48" fmla="*/ 52156 w 8372664"/>
                  <a:gd name="connsiteY48" fmla="*/ 3501081 h 6713838"/>
                  <a:gd name="connsiteX49" fmla="*/ 19205 w 8372664"/>
                  <a:gd name="connsiteY49" fmla="*/ 3624649 h 6713838"/>
                  <a:gd name="connsiteX50" fmla="*/ 10967 w 8372664"/>
                  <a:gd name="connsiteY50" fmla="*/ 3863546 h 6713838"/>
                  <a:gd name="connsiteX51" fmla="*/ 183961 w 8372664"/>
                  <a:gd name="connsiteY51" fmla="*/ 4036540 h 6713838"/>
                  <a:gd name="connsiteX52" fmla="*/ 208675 w 8372664"/>
                  <a:gd name="connsiteY52" fmla="*/ 4044778 h 6713838"/>
                  <a:gd name="connsiteX53" fmla="*/ 225151 w 8372664"/>
                  <a:gd name="connsiteY53" fmla="*/ 4069492 h 6713838"/>
                  <a:gd name="connsiteX54" fmla="*/ 447572 w 8372664"/>
                  <a:gd name="connsiteY54" fmla="*/ 4184821 h 6713838"/>
                  <a:gd name="connsiteX55" fmla="*/ 554664 w 8372664"/>
                  <a:gd name="connsiteY55" fmla="*/ 4267200 h 6713838"/>
                  <a:gd name="connsiteX56" fmla="*/ 546426 w 8372664"/>
                  <a:gd name="connsiteY56" fmla="*/ 4349578 h 6713838"/>
                  <a:gd name="connsiteX57" fmla="*/ 529951 w 8372664"/>
                  <a:gd name="connsiteY57" fmla="*/ 4407243 h 6713838"/>
                  <a:gd name="connsiteX58" fmla="*/ 513475 w 8372664"/>
                  <a:gd name="connsiteY58" fmla="*/ 4473146 h 6713838"/>
                  <a:gd name="connsiteX59" fmla="*/ 521713 w 8372664"/>
                  <a:gd name="connsiteY59" fmla="*/ 4926227 h 6713838"/>
                  <a:gd name="connsiteX60" fmla="*/ 620567 w 8372664"/>
                  <a:gd name="connsiteY60" fmla="*/ 5165124 h 6713838"/>
                  <a:gd name="connsiteX61" fmla="*/ 752372 w 8372664"/>
                  <a:gd name="connsiteY61" fmla="*/ 5346357 h 6713838"/>
                  <a:gd name="connsiteX62" fmla="*/ 777086 w 8372664"/>
                  <a:gd name="connsiteY62" fmla="*/ 5362832 h 6713838"/>
                  <a:gd name="connsiteX63" fmla="*/ 900653 w 8372664"/>
                  <a:gd name="connsiteY63" fmla="*/ 5461686 h 6713838"/>
                  <a:gd name="connsiteX64" fmla="*/ 999507 w 8372664"/>
                  <a:gd name="connsiteY64" fmla="*/ 5502876 h 6713838"/>
                  <a:gd name="connsiteX65" fmla="*/ 1073648 w 8372664"/>
                  <a:gd name="connsiteY65" fmla="*/ 5544065 h 6713838"/>
                  <a:gd name="connsiteX66" fmla="*/ 1188978 w 8372664"/>
                  <a:gd name="connsiteY66" fmla="*/ 5585254 h 6713838"/>
                  <a:gd name="connsiteX67" fmla="*/ 1370210 w 8372664"/>
                  <a:gd name="connsiteY67" fmla="*/ 5667632 h 6713838"/>
                  <a:gd name="connsiteX68" fmla="*/ 1510253 w 8372664"/>
                  <a:gd name="connsiteY68" fmla="*/ 5700584 h 6713838"/>
                  <a:gd name="connsiteX69" fmla="*/ 1543205 w 8372664"/>
                  <a:gd name="connsiteY69" fmla="*/ 5708821 h 6713838"/>
                  <a:gd name="connsiteX70" fmla="*/ 1567918 w 8372664"/>
                  <a:gd name="connsiteY70" fmla="*/ 5717059 h 6713838"/>
                  <a:gd name="connsiteX71" fmla="*/ 1650296 w 8372664"/>
                  <a:gd name="connsiteY71" fmla="*/ 5733535 h 6713838"/>
                  <a:gd name="connsiteX72" fmla="*/ 1683248 w 8372664"/>
                  <a:gd name="connsiteY72" fmla="*/ 5741773 h 6713838"/>
                  <a:gd name="connsiteX73" fmla="*/ 1732675 w 8372664"/>
                  <a:gd name="connsiteY73" fmla="*/ 5750011 h 6713838"/>
                  <a:gd name="connsiteX74" fmla="*/ 1856242 w 8372664"/>
                  <a:gd name="connsiteY74" fmla="*/ 5774724 h 6713838"/>
                  <a:gd name="connsiteX75" fmla="*/ 1880956 w 8372664"/>
                  <a:gd name="connsiteY75" fmla="*/ 5782962 h 6713838"/>
                  <a:gd name="connsiteX76" fmla="*/ 1971572 w 8372664"/>
                  <a:gd name="connsiteY76" fmla="*/ 5807676 h 6713838"/>
                  <a:gd name="connsiteX77" fmla="*/ 2029237 w 8372664"/>
                  <a:gd name="connsiteY77" fmla="*/ 5815913 h 6713838"/>
                  <a:gd name="connsiteX78" fmla="*/ 2144567 w 8372664"/>
                  <a:gd name="connsiteY78" fmla="*/ 5898292 h 6713838"/>
                  <a:gd name="connsiteX79" fmla="*/ 2169280 w 8372664"/>
                  <a:gd name="connsiteY79" fmla="*/ 5914767 h 6713838"/>
                  <a:gd name="connsiteX80" fmla="*/ 2226945 w 8372664"/>
                  <a:gd name="connsiteY80" fmla="*/ 5980670 h 6713838"/>
                  <a:gd name="connsiteX81" fmla="*/ 2276372 w 8372664"/>
                  <a:gd name="connsiteY81" fmla="*/ 6013621 h 6713838"/>
                  <a:gd name="connsiteX82" fmla="*/ 2334037 w 8372664"/>
                  <a:gd name="connsiteY82" fmla="*/ 6054811 h 6713838"/>
                  <a:gd name="connsiteX83" fmla="*/ 2416415 w 8372664"/>
                  <a:gd name="connsiteY83" fmla="*/ 6087762 h 6713838"/>
                  <a:gd name="connsiteX84" fmla="*/ 2457605 w 8372664"/>
                  <a:gd name="connsiteY84" fmla="*/ 6096000 h 6713838"/>
                  <a:gd name="connsiteX85" fmla="*/ 2482318 w 8372664"/>
                  <a:gd name="connsiteY85" fmla="*/ 6104238 h 6713838"/>
                  <a:gd name="connsiteX86" fmla="*/ 2539983 w 8372664"/>
                  <a:gd name="connsiteY86" fmla="*/ 6120713 h 6713838"/>
                  <a:gd name="connsiteX87" fmla="*/ 2622361 w 8372664"/>
                  <a:gd name="connsiteY87" fmla="*/ 6137189 h 6713838"/>
                  <a:gd name="connsiteX88" fmla="*/ 2647075 w 8372664"/>
                  <a:gd name="connsiteY88" fmla="*/ 6145427 h 6713838"/>
                  <a:gd name="connsiteX89" fmla="*/ 2721215 w 8372664"/>
                  <a:gd name="connsiteY89" fmla="*/ 6153665 h 6713838"/>
                  <a:gd name="connsiteX90" fmla="*/ 2770642 w 8372664"/>
                  <a:gd name="connsiteY90" fmla="*/ 6161903 h 6713838"/>
                  <a:gd name="connsiteX91" fmla="*/ 2902448 w 8372664"/>
                  <a:gd name="connsiteY91" fmla="*/ 6178378 h 6713838"/>
                  <a:gd name="connsiteX92" fmla="*/ 3075442 w 8372664"/>
                  <a:gd name="connsiteY92" fmla="*/ 6203092 h 6713838"/>
                  <a:gd name="connsiteX93" fmla="*/ 3174296 w 8372664"/>
                  <a:gd name="connsiteY93" fmla="*/ 6227805 h 6713838"/>
                  <a:gd name="connsiteX94" fmla="*/ 3281388 w 8372664"/>
                  <a:gd name="connsiteY94" fmla="*/ 6252519 h 6713838"/>
                  <a:gd name="connsiteX95" fmla="*/ 3421432 w 8372664"/>
                  <a:gd name="connsiteY95" fmla="*/ 6293708 h 6713838"/>
                  <a:gd name="connsiteX96" fmla="*/ 3479096 w 8372664"/>
                  <a:gd name="connsiteY96" fmla="*/ 6301946 h 6713838"/>
                  <a:gd name="connsiteX97" fmla="*/ 3503810 w 8372664"/>
                  <a:gd name="connsiteY97" fmla="*/ 6310184 h 6713838"/>
                  <a:gd name="connsiteX98" fmla="*/ 3874513 w 8372664"/>
                  <a:gd name="connsiteY98" fmla="*/ 6310184 h 6713838"/>
                  <a:gd name="connsiteX99" fmla="*/ 4286405 w 8372664"/>
                  <a:gd name="connsiteY99" fmla="*/ 6318421 h 6713838"/>
                  <a:gd name="connsiteX100" fmla="*/ 4319356 w 8372664"/>
                  <a:gd name="connsiteY100" fmla="*/ 6326659 h 6713838"/>
                  <a:gd name="connsiteX101" fmla="*/ 4434686 w 8372664"/>
                  <a:gd name="connsiteY101" fmla="*/ 6343135 h 6713838"/>
                  <a:gd name="connsiteX102" fmla="*/ 4459399 w 8372664"/>
                  <a:gd name="connsiteY102" fmla="*/ 6351373 h 6713838"/>
                  <a:gd name="connsiteX103" fmla="*/ 4698296 w 8372664"/>
                  <a:gd name="connsiteY103" fmla="*/ 6367849 h 6713838"/>
                  <a:gd name="connsiteX104" fmla="*/ 4739486 w 8372664"/>
                  <a:gd name="connsiteY104" fmla="*/ 6409038 h 6713838"/>
                  <a:gd name="connsiteX105" fmla="*/ 4764199 w 8372664"/>
                  <a:gd name="connsiteY105" fmla="*/ 6425513 h 6713838"/>
                  <a:gd name="connsiteX106" fmla="*/ 4797151 w 8372664"/>
                  <a:gd name="connsiteY106" fmla="*/ 6450227 h 6713838"/>
                  <a:gd name="connsiteX107" fmla="*/ 4846578 w 8372664"/>
                  <a:gd name="connsiteY107" fmla="*/ 6507892 h 6713838"/>
                  <a:gd name="connsiteX108" fmla="*/ 4887767 w 8372664"/>
                  <a:gd name="connsiteY108" fmla="*/ 6532605 h 6713838"/>
                  <a:gd name="connsiteX109" fmla="*/ 4904242 w 8372664"/>
                  <a:gd name="connsiteY109" fmla="*/ 6557319 h 6713838"/>
                  <a:gd name="connsiteX110" fmla="*/ 4920718 w 8372664"/>
                  <a:gd name="connsiteY110" fmla="*/ 6590270 h 6713838"/>
                  <a:gd name="connsiteX111" fmla="*/ 4970145 w 8372664"/>
                  <a:gd name="connsiteY111" fmla="*/ 6656173 h 6713838"/>
                  <a:gd name="connsiteX112" fmla="*/ 4986621 w 8372664"/>
                  <a:gd name="connsiteY112" fmla="*/ 6680886 h 6713838"/>
                  <a:gd name="connsiteX113" fmla="*/ 5052523 w 8372664"/>
                  <a:gd name="connsiteY113" fmla="*/ 6713838 h 6713838"/>
                  <a:gd name="connsiteX114" fmla="*/ 5225518 w 8372664"/>
                  <a:gd name="connsiteY114" fmla="*/ 6705600 h 6713838"/>
                  <a:gd name="connsiteX115" fmla="*/ 5266707 w 8372664"/>
                  <a:gd name="connsiteY115" fmla="*/ 6697362 h 6713838"/>
                  <a:gd name="connsiteX116" fmla="*/ 5324372 w 8372664"/>
                  <a:gd name="connsiteY116" fmla="*/ 6689124 h 6713838"/>
                  <a:gd name="connsiteX117" fmla="*/ 5373799 w 8372664"/>
                  <a:gd name="connsiteY117" fmla="*/ 6664411 h 6713838"/>
                  <a:gd name="connsiteX118" fmla="*/ 5390275 w 8372664"/>
                  <a:gd name="connsiteY118" fmla="*/ 6639697 h 6713838"/>
                  <a:gd name="connsiteX119" fmla="*/ 5423226 w 8372664"/>
                  <a:gd name="connsiteY119" fmla="*/ 6631459 h 6713838"/>
                  <a:gd name="connsiteX120" fmla="*/ 5489129 w 8372664"/>
                  <a:gd name="connsiteY120" fmla="*/ 6606746 h 6713838"/>
                  <a:gd name="connsiteX121" fmla="*/ 5522080 w 8372664"/>
                  <a:gd name="connsiteY121" fmla="*/ 6590270 h 6713838"/>
                  <a:gd name="connsiteX122" fmla="*/ 5686837 w 8372664"/>
                  <a:gd name="connsiteY122" fmla="*/ 6516130 h 6713838"/>
                  <a:gd name="connsiteX123" fmla="*/ 5777453 w 8372664"/>
                  <a:gd name="connsiteY123" fmla="*/ 6483178 h 6713838"/>
                  <a:gd name="connsiteX124" fmla="*/ 5843356 w 8372664"/>
                  <a:gd name="connsiteY124" fmla="*/ 6433751 h 6713838"/>
                  <a:gd name="connsiteX125" fmla="*/ 5966923 w 8372664"/>
                  <a:gd name="connsiteY125" fmla="*/ 6318421 h 6713838"/>
                  <a:gd name="connsiteX126" fmla="*/ 6024588 w 8372664"/>
                  <a:gd name="connsiteY126" fmla="*/ 6244281 h 6713838"/>
                  <a:gd name="connsiteX127" fmla="*/ 6247010 w 8372664"/>
                  <a:gd name="connsiteY127" fmla="*/ 6079524 h 6713838"/>
                  <a:gd name="connsiteX128" fmla="*/ 6296437 w 8372664"/>
                  <a:gd name="connsiteY128" fmla="*/ 6021859 h 6713838"/>
                  <a:gd name="connsiteX129" fmla="*/ 6469432 w 8372664"/>
                  <a:gd name="connsiteY129" fmla="*/ 5766486 h 6713838"/>
                  <a:gd name="connsiteX130" fmla="*/ 6592999 w 8372664"/>
                  <a:gd name="connsiteY130" fmla="*/ 5651157 h 6713838"/>
                  <a:gd name="connsiteX131" fmla="*/ 6996653 w 8372664"/>
                  <a:gd name="connsiteY131" fmla="*/ 5461686 h 6713838"/>
                  <a:gd name="connsiteX132" fmla="*/ 7194361 w 8372664"/>
                  <a:gd name="connsiteY132" fmla="*/ 5453449 h 6713838"/>
                  <a:gd name="connsiteX133" fmla="*/ 7252026 w 8372664"/>
                  <a:gd name="connsiteY133" fmla="*/ 5445211 h 6713838"/>
                  <a:gd name="connsiteX134" fmla="*/ 7317929 w 8372664"/>
                  <a:gd name="connsiteY134" fmla="*/ 5420497 h 6713838"/>
                  <a:gd name="connsiteX135" fmla="*/ 7466210 w 8372664"/>
                  <a:gd name="connsiteY135" fmla="*/ 5329881 h 6713838"/>
                  <a:gd name="connsiteX136" fmla="*/ 7556826 w 8372664"/>
                  <a:gd name="connsiteY136" fmla="*/ 5239265 h 6713838"/>
                  <a:gd name="connsiteX137" fmla="*/ 7565064 w 8372664"/>
                  <a:gd name="connsiteY137" fmla="*/ 5214551 h 6713838"/>
                  <a:gd name="connsiteX138" fmla="*/ 7581540 w 8372664"/>
                  <a:gd name="connsiteY138" fmla="*/ 5173362 h 6713838"/>
                  <a:gd name="connsiteX139" fmla="*/ 7614491 w 8372664"/>
                  <a:gd name="connsiteY139" fmla="*/ 5049794 h 6713838"/>
                  <a:gd name="connsiteX140" fmla="*/ 7639205 w 8372664"/>
                  <a:gd name="connsiteY140" fmla="*/ 4885038 h 6713838"/>
                  <a:gd name="connsiteX141" fmla="*/ 7680394 w 8372664"/>
                  <a:gd name="connsiteY141" fmla="*/ 4712043 h 6713838"/>
                  <a:gd name="connsiteX142" fmla="*/ 7713345 w 8372664"/>
                  <a:gd name="connsiteY142" fmla="*/ 4604951 h 6713838"/>
                  <a:gd name="connsiteX143" fmla="*/ 7762772 w 8372664"/>
                  <a:gd name="connsiteY143" fmla="*/ 4539049 h 6713838"/>
                  <a:gd name="connsiteX144" fmla="*/ 7845151 w 8372664"/>
                  <a:gd name="connsiteY144" fmla="*/ 4464908 h 6713838"/>
                  <a:gd name="connsiteX145" fmla="*/ 7894578 w 8372664"/>
                  <a:gd name="connsiteY145" fmla="*/ 4431957 h 6713838"/>
                  <a:gd name="connsiteX146" fmla="*/ 8232329 w 8372664"/>
                  <a:gd name="connsiteY146" fmla="*/ 4250724 h 6713838"/>
                  <a:gd name="connsiteX147" fmla="*/ 8306469 w 8372664"/>
                  <a:gd name="connsiteY147" fmla="*/ 4193059 h 6713838"/>
                  <a:gd name="connsiteX148" fmla="*/ 8347659 w 8372664"/>
                  <a:gd name="connsiteY148" fmla="*/ 4143632 h 6713838"/>
                  <a:gd name="connsiteX149" fmla="*/ 8355896 w 8372664"/>
                  <a:gd name="connsiteY149" fmla="*/ 3880021 h 6713838"/>
                  <a:gd name="connsiteX150" fmla="*/ 8298232 w 8372664"/>
                  <a:gd name="connsiteY150" fmla="*/ 3739978 h 6713838"/>
                  <a:gd name="connsiteX151" fmla="*/ 8248805 w 8372664"/>
                  <a:gd name="connsiteY151" fmla="*/ 3665838 h 6713838"/>
                  <a:gd name="connsiteX152" fmla="*/ 8026383 w 8372664"/>
                  <a:gd name="connsiteY152" fmla="*/ 3534032 h 6713838"/>
                  <a:gd name="connsiteX153" fmla="*/ 7944005 w 8372664"/>
                  <a:gd name="connsiteY153" fmla="*/ 3468130 h 6713838"/>
                  <a:gd name="connsiteX154" fmla="*/ 7911053 w 8372664"/>
                  <a:gd name="connsiteY154" fmla="*/ 3393989 h 6713838"/>
                  <a:gd name="connsiteX155" fmla="*/ 7902815 w 8372664"/>
                  <a:gd name="connsiteY155" fmla="*/ 3352800 h 6713838"/>
                  <a:gd name="connsiteX156" fmla="*/ 7927529 w 8372664"/>
                  <a:gd name="connsiteY156" fmla="*/ 3229232 h 6713838"/>
                  <a:gd name="connsiteX157" fmla="*/ 7968718 w 8372664"/>
                  <a:gd name="connsiteY157" fmla="*/ 3171567 h 6713838"/>
                  <a:gd name="connsiteX158" fmla="*/ 8026383 w 8372664"/>
                  <a:gd name="connsiteY158" fmla="*/ 3031524 h 6713838"/>
                  <a:gd name="connsiteX159" fmla="*/ 8042859 w 8372664"/>
                  <a:gd name="connsiteY159" fmla="*/ 2809103 h 6713838"/>
                  <a:gd name="connsiteX160" fmla="*/ 8067572 w 8372664"/>
                  <a:gd name="connsiteY160" fmla="*/ 2471351 h 6713838"/>
                  <a:gd name="connsiteX161" fmla="*/ 8051096 w 8372664"/>
                  <a:gd name="connsiteY161" fmla="*/ 2207740 h 6713838"/>
                  <a:gd name="connsiteX162" fmla="*/ 8009907 w 8372664"/>
                  <a:gd name="connsiteY162" fmla="*/ 2108886 h 6713838"/>
                  <a:gd name="connsiteX163" fmla="*/ 7911053 w 8372664"/>
                  <a:gd name="connsiteY163" fmla="*/ 1935892 h 6713838"/>
                  <a:gd name="connsiteX164" fmla="*/ 7886340 w 8372664"/>
                  <a:gd name="connsiteY164" fmla="*/ 1902940 h 6713838"/>
                  <a:gd name="connsiteX165" fmla="*/ 7853388 w 8372664"/>
                  <a:gd name="connsiteY165" fmla="*/ 1845276 h 6713838"/>
                  <a:gd name="connsiteX166" fmla="*/ 7812199 w 8372664"/>
                  <a:gd name="connsiteY166" fmla="*/ 1787611 h 6713838"/>
                  <a:gd name="connsiteX167" fmla="*/ 7771010 w 8372664"/>
                  <a:gd name="connsiteY167" fmla="*/ 1705232 h 6713838"/>
                  <a:gd name="connsiteX168" fmla="*/ 7680394 w 8372664"/>
                  <a:gd name="connsiteY168" fmla="*/ 1565189 h 6713838"/>
                  <a:gd name="connsiteX169" fmla="*/ 7606253 w 8372664"/>
                  <a:gd name="connsiteY169" fmla="*/ 1458097 h 6713838"/>
                  <a:gd name="connsiteX170" fmla="*/ 7507399 w 8372664"/>
                  <a:gd name="connsiteY170" fmla="*/ 1367481 h 6713838"/>
                  <a:gd name="connsiteX171" fmla="*/ 7466210 w 8372664"/>
                  <a:gd name="connsiteY171" fmla="*/ 1342767 h 6713838"/>
                  <a:gd name="connsiteX172" fmla="*/ 7383832 w 8372664"/>
                  <a:gd name="connsiteY172" fmla="*/ 1301578 h 6713838"/>
                  <a:gd name="connsiteX173" fmla="*/ 7375594 w 8372664"/>
                  <a:gd name="connsiteY173" fmla="*/ 1276865 h 6713838"/>
                  <a:gd name="connsiteX174" fmla="*/ 7350880 w 8372664"/>
                  <a:gd name="connsiteY174" fmla="*/ 1202724 h 6713838"/>
                  <a:gd name="connsiteX175" fmla="*/ 7301453 w 8372664"/>
                  <a:gd name="connsiteY175" fmla="*/ 1013254 h 6713838"/>
                  <a:gd name="connsiteX176" fmla="*/ 7202599 w 8372664"/>
                  <a:gd name="connsiteY176" fmla="*/ 906162 h 6713838"/>
                  <a:gd name="connsiteX177" fmla="*/ 7046080 w 8372664"/>
                  <a:gd name="connsiteY177" fmla="*/ 799070 h 6713838"/>
                  <a:gd name="connsiteX178" fmla="*/ 6963702 w 8372664"/>
                  <a:gd name="connsiteY178" fmla="*/ 741405 h 6713838"/>
                  <a:gd name="connsiteX179" fmla="*/ 6889561 w 8372664"/>
                  <a:gd name="connsiteY179" fmla="*/ 724930 h 6713838"/>
                  <a:gd name="connsiteX180" fmla="*/ 6741280 w 8372664"/>
                  <a:gd name="connsiteY180" fmla="*/ 675503 h 6713838"/>
                  <a:gd name="connsiteX181" fmla="*/ 6584761 w 8372664"/>
                  <a:gd name="connsiteY181" fmla="*/ 683740 h 6713838"/>
                  <a:gd name="connsiteX182" fmla="*/ 6527096 w 8372664"/>
                  <a:gd name="connsiteY182" fmla="*/ 700216 h 6713838"/>
                  <a:gd name="connsiteX183" fmla="*/ 6494145 w 8372664"/>
                  <a:gd name="connsiteY183" fmla="*/ 708454 h 6713838"/>
                  <a:gd name="connsiteX184" fmla="*/ 6378815 w 8372664"/>
                  <a:gd name="connsiteY184" fmla="*/ 700216 h 6713838"/>
                  <a:gd name="connsiteX185" fmla="*/ 6312913 w 8372664"/>
                  <a:gd name="connsiteY185" fmla="*/ 675503 h 6713838"/>
                  <a:gd name="connsiteX186" fmla="*/ 6214059 w 8372664"/>
                  <a:gd name="connsiteY186" fmla="*/ 650789 h 6713838"/>
                  <a:gd name="connsiteX187" fmla="*/ 6049302 w 8372664"/>
                  <a:gd name="connsiteY187" fmla="*/ 535459 h 6713838"/>
                  <a:gd name="connsiteX188" fmla="*/ 5975161 w 8372664"/>
                  <a:gd name="connsiteY188" fmla="*/ 486032 h 6713838"/>
                  <a:gd name="connsiteX189" fmla="*/ 5909259 w 8372664"/>
                  <a:gd name="connsiteY189" fmla="*/ 411892 h 6713838"/>
                  <a:gd name="connsiteX190" fmla="*/ 5785691 w 8372664"/>
                  <a:gd name="connsiteY190" fmla="*/ 313038 h 6713838"/>
                  <a:gd name="connsiteX191" fmla="*/ 5653886 w 8372664"/>
                  <a:gd name="connsiteY191" fmla="*/ 255373 h 6713838"/>
                  <a:gd name="connsiteX192" fmla="*/ 5612696 w 8372664"/>
                  <a:gd name="connsiteY192" fmla="*/ 238897 h 6713838"/>
                  <a:gd name="connsiteX193" fmla="*/ 5538556 w 8372664"/>
                  <a:gd name="connsiteY193" fmla="*/ 230659 h 6713838"/>
                  <a:gd name="connsiteX194" fmla="*/ 5365561 w 8372664"/>
                  <a:gd name="connsiteY194" fmla="*/ 247135 h 6713838"/>
                  <a:gd name="connsiteX195" fmla="*/ 5200805 w 8372664"/>
                  <a:gd name="connsiteY195" fmla="*/ 296562 h 6713838"/>
                  <a:gd name="connsiteX196" fmla="*/ 5027810 w 8372664"/>
                  <a:gd name="connsiteY196" fmla="*/ 313038 h 6713838"/>
                  <a:gd name="connsiteX197" fmla="*/ 4863053 w 8372664"/>
                  <a:gd name="connsiteY197" fmla="*/ 304800 h 6713838"/>
                  <a:gd name="connsiteX198" fmla="*/ 4805388 w 8372664"/>
                  <a:gd name="connsiteY198" fmla="*/ 271849 h 6713838"/>
                  <a:gd name="connsiteX199" fmla="*/ 4747723 w 8372664"/>
                  <a:gd name="connsiteY199" fmla="*/ 247135 h 6713838"/>
                  <a:gd name="connsiteX200" fmla="*/ 4451161 w 8372664"/>
                  <a:gd name="connsiteY200" fmla="*/ 172994 h 6713838"/>
                  <a:gd name="connsiteX201" fmla="*/ 4327594 w 8372664"/>
                  <a:gd name="connsiteY201" fmla="*/ 131805 h 6713838"/>
                  <a:gd name="connsiteX202" fmla="*/ 4269929 w 8372664"/>
                  <a:gd name="connsiteY202" fmla="*/ 115330 h 6713838"/>
                  <a:gd name="connsiteX203" fmla="*/ 4228740 w 8372664"/>
                  <a:gd name="connsiteY203" fmla="*/ 98854 h 6713838"/>
                  <a:gd name="connsiteX204" fmla="*/ 4154599 w 8372664"/>
                  <a:gd name="connsiteY204" fmla="*/ 90616 h 6713838"/>
                  <a:gd name="connsiteX205" fmla="*/ 4080459 w 8372664"/>
                  <a:gd name="connsiteY205" fmla="*/ 131805 h 6713838"/>
                  <a:gd name="connsiteX206" fmla="*/ 3998080 w 8372664"/>
                  <a:gd name="connsiteY206" fmla="*/ 189470 h 6713838"/>
                  <a:gd name="connsiteX207" fmla="*/ 3956891 w 8372664"/>
                  <a:gd name="connsiteY207" fmla="*/ 205946 h 6713838"/>
                  <a:gd name="connsiteX208" fmla="*/ 3899226 w 8372664"/>
                  <a:gd name="connsiteY208" fmla="*/ 238897 h 6713838"/>
                  <a:gd name="connsiteX209" fmla="*/ 3833323 w 8372664"/>
                  <a:gd name="connsiteY209" fmla="*/ 247135 h 6713838"/>
                  <a:gd name="connsiteX210" fmla="*/ 3808610 w 8372664"/>
                  <a:gd name="connsiteY210" fmla="*/ 255373 h 6713838"/>
                  <a:gd name="connsiteX211" fmla="*/ 3783896 w 8372664"/>
                  <a:gd name="connsiteY211" fmla="*/ 271849 h 6713838"/>
                  <a:gd name="connsiteX212" fmla="*/ 3717994 w 8372664"/>
                  <a:gd name="connsiteY212" fmla="*/ 321276 h 6713838"/>
                  <a:gd name="connsiteX213" fmla="*/ 3693280 w 8372664"/>
                  <a:gd name="connsiteY213" fmla="*/ 337751 h 6713838"/>
                  <a:gd name="connsiteX214" fmla="*/ 3750945 w 8372664"/>
                  <a:gd name="connsiteY214" fmla="*/ 313038 h 6713838"/>
                  <a:gd name="connsiteX215" fmla="*/ 3783896 w 8372664"/>
                  <a:gd name="connsiteY215" fmla="*/ 255373 h 6713838"/>
                  <a:gd name="connsiteX216" fmla="*/ 3808610 w 8372664"/>
                  <a:gd name="connsiteY216" fmla="*/ 189470 h 6713838"/>
                  <a:gd name="connsiteX217" fmla="*/ 3866275 w 8372664"/>
                  <a:gd name="connsiteY217" fmla="*/ 131805 h 6713838"/>
                  <a:gd name="connsiteX218" fmla="*/ 3841561 w 8372664"/>
                  <a:gd name="connsiteY218" fmla="*/ 164757 h 6713838"/>
                  <a:gd name="connsiteX219" fmla="*/ 3833323 w 8372664"/>
                  <a:gd name="connsiteY219" fmla="*/ 205946 h 6713838"/>
                  <a:gd name="connsiteX220" fmla="*/ 3965129 w 8372664"/>
                  <a:gd name="connsiteY220" fmla="*/ 378940 h 6713838"/>
                  <a:gd name="connsiteX221" fmla="*/ 3965129 w 8372664"/>
                  <a:gd name="connsiteY221" fmla="*/ 617838 h 6713838"/>
                  <a:gd name="connsiteX222" fmla="*/ 3940415 w 8372664"/>
                  <a:gd name="connsiteY222" fmla="*/ 609600 h 6713838"/>
                  <a:gd name="connsiteX223" fmla="*/ 3726232 w 8372664"/>
                  <a:gd name="connsiteY223" fmla="*/ 477794 h 6713838"/>
                  <a:gd name="connsiteX224" fmla="*/ 3561475 w 8372664"/>
                  <a:gd name="connsiteY224" fmla="*/ 370703 h 6713838"/>
                  <a:gd name="connsiteX225" fmla="*/ 3503810 w 8372664"/>
                  <a:gd name="connsiteY225" fmla="*/ 345989 h 6713838"/>
                  <a:gd name="connsiteX226" fmla="*/ 3347291 w 8372664"/>
                  <a:gd name="connsiteY226" fmla="*/ 329513 h 6713838"/>
                  <a:gd name="connsiteX227" fmla="*/ 3273151 w 8372664"/>
                  <a:gd name="connsiteY227" fmla="*/ 313038 h 6713838"/>
                  <a:gd name="connsiteX228" fmla="*/ 3190772 w 8372664"/>
                  <a:gd name="connsiteY228" fmla="*/ 296562 h 6713838"/>
                  <a:gd name="connsiteX229" fmla="*/ 3116632 w 8372664"/>
                  <a:gd name="connsiteY229" fmla="*/ 313038 h 6713838"/>
                  <a:gd name="connsiteX230" fmla="*/ 3067205 w 8372664"/>
                  <a:gd name="connsiteY230" fmla="*/ 337751 h 6713838"/>
                  <a:gd name="connsiteX231" fmla="*/ 2993064 w 8372664"/>
                  <a:gd name="connsiteY231" fmla="*/ 271849 h 6713838"/>
                  <a:gd name="connsiteX232" fmla="*/ 2960113 w 8372664"/>
                  <a:gd name="connsiteY232" fmla="*/ 205946 h 6713838"/>
                  <a:gd name="connsiteX233" fmla="*/ 2951875 w 8372664"/>
                  <a:gd name="connsiteY233" fmla="*/ 172994 h 6713838"/>
                  <a:gd name="connsiteX234" fmla="*/ 2918923 w 8372664"/>
                  <a:gd name="connsiteY234" fmla="*/ 131805 h 6713838"/>
                  <a:gd name="connsiteX235" fmla="*/ 2902448 w 8372664"/>
                  <a:gd name="connsiteY235" fmla="*/ 74140 h 6713838"/>
                  <a:gd name="connsiteX236" fmla="*/ 2853021 w 8372664"/>
                  <a:gd name="connsiteY236" fmla="*/ 49427 h 6713838"/>
                  <a:gd name="connsiteX237" fmla="*/ 2828307 w 8372664"/>
                  <a:gd name="connsiteY237" fmla="*/ 32951 h 6713838"/>
                  <a:gd name="connsiteX238" fmla="*/ 2803594 w 8372664"/>
                  <a:gd name="connsiteY238" fmla="*/ 8238 h 6713838"/>
                  <a:gd name="connsiteX239" fmla="*/ 2754167 w 8372664"/>
                  <a:gd name="connsiteY239" fmla="*/ 0 h 6713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</a:cxnLst>
                <a:rect l="l" t="t" r="r" b="b"/>
                <a:pathLst>
                  <a:path w="8372664" h="6713838">
                    <a:moveTo>
                      <a:pt x="2754167" y="0"/>
                    </a:moveTo>
                    <a:cubicBezTo>
                      <a:pt x="2697875" y="0"/>
                      <a:pt x="2561875" y="3553"/>
                      <a:pt x="2465842" y="8238"/>
                    </a:cubicBezTo>
                    <a:cubicBezTo>
                      <a:pt x="2449159" y="9052"/>
                      <a:pt x="2432924" y="13936"/>
                      <a:pt x="2416415" y="16476"/>
                    </a:cubicBezTo>
                    <a:cubicBezTo>
                      <a:pt x="2397224" y="19428"/>
                      <a:pt x="2377972" y="21967"/>
                      <a:pt x="2358751" y="24713"/>
                    </a:cubicBezTo>
                    <a:cubicBezTo>
                      <a:pt x="2240931" y="63987"/>
                      <a:pt x="2293294" y="48123"/>
                      <a:pt x="2202232" y="74140"/>
                    </a:cubicBezTo>
                    <a:cubicBezTo>
                      <a:pt x="2188502" y="82378"/>
                      <a:pt x="2175099" y="91187"/>
                      <a:pt x="2161042" y="98854"/>
                    </a:cubicBezTo>
                    <a:cubicBezTo>
                      <a:pt x="2120548" y="120942"/>
                      <a:pt x="2112400" y="115497"/>
                      <a:pt x="2086902" y="148281"/>
                    </a:cubicBezTo>
                    <a:cubicBezTo>
                      <a:pt x="2074745" y="163911"/>
                      <a:pt x="2060213" y="178923"/>
                      <a:pt x="2053951" y="197708"/>
                    </a:cubicBezTo>
                    <a:cubicBezTo>
                      <a:pt x="2044511" y="226026"/>
                      <a:pt x="2036311" y="249434"/>
                      <a:pt x="2029237" y="280086"/>
                    </a:cubicBezTo>
                    <a:cubicBezTo>
                      <a:pt x="2025481" y="296361"/>
                      <a:pt x="2025050" y="313309"/>
                      <a:pt x="2020999" y="329513"/>
                    </a:cubicBezTo>
                    <a:cubicBezTo>
                      <a:pt x="2002422" y="403820"/>
                      <a:pt x="1998659" y="374190"/>
                      <a:pt x="1955096" y="461319"/>
                    </a:cubicBezTo>
                    <a:cubicBezTo>
                      <a:pt x="1934647" y="502218"/>
                      <a:pt x="1936673" y="504456"/>
                      <a:pt x="1897432" y="543697"/>
                    </a:cubicBezTo>
                    <a:cubicBezTo>
                      <a:pt x="1887723" y="553406"/>
                      <a:pt x="1875904" y="560795"/>
                      <a:pt x="1864480" y="568411"/>
                    </a:cubicBezTo>
                    <a:cubicBezTo>
                      <a:pt x="1851158" y="577292"/>
                      <a:pt x="1837612" y="585964"/>
                      <a:pt x="1823291" y="593124"/>
                    </a:cubicBezTo>
                    <a:cubicBezTo>
                      <a:pt x="1786900" y="611320"/>
                      <a:pt x="1747590" y="618871"/>
                      <a:pt x="1707961" y="626076"/>
                    </a:cubicBezTo>
                    <a:cubicBezTo>
                      <a:pt x="1691528" y="629064"/>
                      <a:pt x="1675200" y="633202"/>
                      <a:pt x="1658534" y="634313"/>
                    </a:cubicBezTo>
                    <a:cubicBezTo>
                      <a:pt x="1592720" y="638700"/>
                      <a:pt x="1526729" y="639805"/>
                      <a:pt x="1460826" y="642551"/>
                    </a:cubicBezTo>
                    <a:cubicBezTo>
                      <a:pt x="1399742" y="652732"/>
                      <a:pt x="1415520" y="646081"/>
                      <a:pt x="1353734" y="675503"/>
                    </a:cubicBezTo>
                    <a:cubicBezTo>
                      <a:pt x="1314929" y="693982"/>
                      <a:pt x="1272789" y="707379"/>
                      <a:pt x="1238405" y="733167"/>
                    </a:cubicBezTo>
                    <a:cubicBezTo>
                      <a:pt x="1216437" y="749643"/>
                      <a:pt x="1195788" y="768040"/>
                      <a:pt x="1172502" y="782594"/>
                    </a:cubicBezTo>
                    <a:cubicBezTo>
                      <a:pt x="1151675" y="795611"/>
                      <a:pt x="1126585" y="801270"/>
                      <a:pt x="1106599" y="815546"/>
                    </a:cubicBezTo>
                    <a:cubicBezTo>
                      <a:pt x="1087639" y="829089"/>
                      <a:pt x="1074348" y="849229"/>
                      <a:pt x="1057172" y="864973"/>
                    </a:cubicBezTo>
                    <a:cubicBezTo>
                      <a:pt x="1041363" y="879465"/>
                      <a:pt x="1022171" y="890293"/>
                      <a:pt x="1007745" y="906162"/>
                    </a:cubicBezTo>
                    <a:cubicBezTo>
                      <a:pt x="994425" y="920814"/>
                      <a:pt x="987164" y="940127"/>
                      <a:pt x="974794" y="955589"/>
                    </a:cubicBezTo>
                    <a:cubicBezTo>
                      <a:pt x="965090" y="967719"/>
                      <a:pt x="952826" y="977556"/>
                      <a:pt x="941842" y="988540"/>
                    </a:cubicBezTo>
                    <a:cubicBezTo>
                      <a:pt x="939096" y="1007762"/>
                      <a:pt x="936797" y="1027052"/>
                      <a:pt x="933605" y="1046205"/>
                    </a:cubicBezTo>
                    <a:cubicBezTo>
                      <a:pt x="931303" y="1060016"/>
                      <a:pt x="927872" y="1073618"/>
                      <a:pt x="925367" y="1087394"/>
                    </a:cubicBezTo>
                    <a:cubicBezTo>
                      <a:pt x="922379" y="1103828"/>
                      <a:pt x="919875" y="1120345"/>
                      <a:pt x="917129" y="1136821"/>
                    </a:cubicBezTo>
                    <a:cubicBezTo>
                      <a:pt x="922704" y="1292928"/>
                      <a:pt x="936346" y="1383981"/>
                      <a:pt x="908891" y="1532238"/>
                    </a:cubicBezTo>
                    <a:cubicBezTo>
                      <a:pt x="905083" y="1552801"/>
                      <a:pt x="893530" y="1571198"/>
                      <a:pt x="884178" y="1589903"/>
                    </a:cubicBezTo>
                    <a:cubicBezTo>
                      <a:pt x="856798" y="1644662"/>
                      <a:pt x="830306" y="1677891"/>
                      <a:pt x="793561" y="1729946"/>
                    </a:cubicBezTo>
                    <a:cubicBezTo>
                      <a:pt x="779939" y="1749244"/>
                      <a:pt x="764525" y="1767356"/>
                      <a:pt x="752372" y="1787611"/>
                    </a:cubicBezTo>
                    <a:cubicBezTo>
                      <a:pt x="744134" y="1801341"/>
                      <a:pt x="736145" y="1815222"/>
                      <a:pt x="727659" y="1828800"/>
                    </a:cubicBezTo>
                    <a:cubicBezTo>
                      <a:pt x="705091" y="1864909"/>
                      <a:pt x="669721" y="1909229"/>
                      <a:pt x="645280" y="1935892"/>
                    </a:cubicBezTo>
                    <a:cubicBezTo>
                      <a:pt x="638590" y="1943190"/>
                      <a:pt x="627568" y="1945366"/>
                      <a:pt x="620567" y="1952367"/>
                    </a:cubicBezTo>
                    <a:cubicBezTo>
                      <a:pt x="599927" y="1973007"/>
                      <a:pt x="582537" y="1996671"/>
                      <a:pt x="562902" y="2018270"/>
                    </a:cubicBezTo>
                    <a:cubicBezTo>
                      <a:pt x="539651" y="2043846"/>
                      <a:pt x="491576" y="2084866"/>
                      <a:pt x="472286" y="2100649"/>
                    </a:cubicBezTo>
                    <a:cubicBezTo>
                      <a:pt x="464623" y="2106918"/>
                      <a:pt x="455810" y="2111632"/>
                      <a:pt x="447572" y="2117124"/>
                    </a:cubicBezTo>
                    <a:cubicBezTo>
                      <a:pt x="433842" y="2136346"/>
                      <a:pt x="421853" y="2156938"/>
                      <a:pt x="406383" y="2174789"/>
                    </a:cubicBezTo>
                    <a:cubicBezTo>
                      <a:pt x="386036" y="2198266"/>
                      <a:pt x="361514" y="2217829"/>
                      <a:pt x="340480" y="2240692"/>
                    </a:cubicBezTo>
                    <a:cubicBezTo>
                      <a:pt x="312981" y="2270582"/>
                      <a:pt x="235126" y="2347635"/>
                      <a:pt x="200437" y="2405449"/>
                    </a:cubicBezTo>
                    <a:cubicBezTo>
                      <a:pt x="189047" y="2424432"/>
                      <a:pt x="177387" y="2443312"/>
                      <a:pt x="167486" y="2463113"/>
                    </a:cubicBezTo>
                    <a:cubicBezTo>
                      <a:pt x="163603" y="2470880"/>
                      <a:pt x="161743" y="2479510"/>
                      <a:pt x="159248" y="2487827"/>
                    </a:cubicBezTo>
                    <a:cubicBezTo>
                      <a:pt x="153504" y="2506975"/>
                      <a:pt x="148264" y="2526270"/>
                      <a:pt x="142772" y="2545492"/>
                    </a:cubicBezTo>
                    <a:cubicBezTo>
                      <a:pt x="140026" y="2718487"/>
                      <a:pt x="141542" y="2891602"/>
                      <a:pt x="134534" y="3064476"/>
                    </a:cubicBezTo>
                    <a:cubicBezTo>
                      <a:pt x="133290" y="3095151"/>
                      <a:pt x="124080" y="3124988"/>
                      <a:pt x="118059" y="3155092"/>
                    </a:cubicBezTo>
                    <a:cubicBezTo>
                      <a:pt x="110349" y="3193644"/>
                      <a:pt x="101874" y="3232042"/>
                      <a:pt x="93345" y="3270421"/>
                    </a:cubicBezTo>
                    <a:cubicBezTo>
                      <a:pt x="78345" y="3337920"/>
                      <a:pt x="87254" y="3274017"/>
                      <a:pt x="68632" y="3385751"/>
                    </a:cubicBezTo>
                    <a:cubicBezTo>
                      <a:pt x="62248" y="3424056"/>
                      <a:pt x="59490" y="3462946"/>
                      <a:pt x="52156" y="3501081"/>
                    </a:cubicBezTo>
                    <a:cubicBezTo>
                      <a:pt x="39968" y="3564458"/>
                      <a:pt x="34441" y="3578936"/>
                      <a:pt x="19205" y="3624649"/>
                    </a:cubicBezTo>
                    <a:cubicBezTo>
                      <a:pt x="10173" y="3687873"/>
                      <a:pt x="-13973" y="3800061"/>
                      <a:pt x="10967" y="3863546"/>
                    </a:cubicBezTo>
                    <a:cubicBezTo>
                      <a:pt x="40489" y="3938692"/>
                      <a:pt x="119640" y="3995191"/>
                      <a:pt x="183961" y="4036540"/>
                    </a:cubicBezTo>
                    <a:cubicBezTo>
                      <a:pt x="191265" y="4041236"/>
                      <a:pt x="200437" y="4042032"/>
                      <a:pt x="208675" y="4044778"/>
                    </a:cubicBezTo>
                    <a:cubicBezTo>
                      <a:pt x="214167" y="4053016"/>
                      <a:pt x="216703" y="4064329"/>
                      <a:pt x="225151" y="4069492"/>
                    </a:cubicBezTo>
                    <a:cubicBezTo>
                      <a:pt x="231764" y="4073533"/>
                      <a:pt x="423079" y="4165980"/>
                      <a:pt x="447572" y="4184821"/>
                    </a:cubicBezTo>
                    <a:lnTo>
                      <a:pt x="554664" y="4267200"/>
                    </a:lnTo>
                    <a:cubicBezTo>
                      <a:pt x="551918" y="4294659"/>
                      <a:pt x="551222" y="4322402"/>
                      <a:pt x="546426" y="4349578"/>
                    </a:cubicBezTo>
                    <a:cubicBezTo>
                      <a:pt x="542952" y="4369265"/>
                      <a:pt x="535102" y="4387927"/>
                      <a:pt x="529951" y="4407243"/>
                    </a:cubicBezTo>
                    <a:cubicBezTo>
                      <a:pt x="524117" y="4429122"/>
                      <a:pt x="518967" y="4451178"/>
                      <a:pt x="513475" y="4473146"/>
                    </a:cubicBezTo>
                    <a:cubicBezTo>
                      <a:pt x="498294" y="4655313"/>
                      <a:pt x="493428" y="4662236"/>
                      <a:pt x="521713" y="4926227"/>
                    </a:cubicBezTo>
                    <a:cubicBezTo>
                      <a:pt x="528495" y="4989528"/>
                      <a:pt x="591377" y="5119254"/>
                      <a:pt x="620567" y="5165124"/>
                    </a:cubicBezTo>
                    <a:cubicBezTo>
                      <a:pt x="673909" y="5248947"/>
                      <a:pt x="683113" y="5271326"/>
                      <a:pt x="752372" y="5346357"/>
                    </a:cubicBezTo>
                    <a:cubicBezTo>
                      <a:pt x="759087" y="5353632"/>
                      <a:pt x="769271" y="5356754"/>
                      <a:pt x="777086" y="5362832"/>
                    </a:cubicBezTo>
                    <a:cubicBezTo>
                      <a:pt x="818723" y="5395216"/>
                      <a:pt x="850612" y="5445006"/>
                      <a:pt x="900653" y="5461686"/>
                    </a:cubicBezTo>
                    <a:cubicBezTo>
                      <a:pt x="942241" y="5475549"/>
                      <a:pt x="944784" y="5475515"/>
                      <a:pt x="999507" y="5502876"/>
                    </a:cubicBezTo>
                    <a:cubicBezTo>
                      <a:pt x="1074939" y="5540592"/>
                      <a:pt x="949520" y="5494414"/>
                      <a:pt x="1073648" y="5544065"/>
                    </a:cubicBezTo>
                    <a:cubicBezTo>
                      <a:pt x="1111550" y="5559226"/>
                      <a:pt x="1152466" y="5566998"/>
                      <a:pt x="1188978" y="5585254"/>
                    </a:cubicBezTo>
                    <a:cubicBezTo>
                      <a:pt x="1241331" y="5611431"/>
                      <a:pt x="1309893" y="5650743"/>
                      <a:pt x="1370210" y="5667632"/>
                    </a:cubicBezTo>
                    <a:cubicBezTo>
                      <a:pt x="1416390" y="5680562"/>
                      <a:pt x="1463601" y="5689477"/>
                      <a:pt x="1510253" y="5700584"/>
                    </a:cubicBezTo>
                    <a:cubicBezTo>
                      <a:pt x="1521267" y="5703206"/>
                      <a:pt x="1532464" y="5705241"/>
                      <a:pt x="1543205" y="5708821"/>
                    </a:cubicBezTo>
                    <a:cubicBezTo>
                      <a:pt x="1551443" y="5711567"/>
                      <a:pt x="1559457" y="5715106"/>
                      <a:pt x="1567918" y="5717059"/>
                    </a:cubicBezTo>
                    <a:cubicBezTo>
                      <a:pt x="1595204" y="5723356"/>
                      <a:pt x="1622914" y="5727667"/>
                      <a:pt x="1650296" y="5733535"/>
                    </a:cubicBezTo>
                    <a:cubicBezTo>
                      <a:pt x="1661367" y="5735907"/>
                      <a:pt x="1672146" y="5739553"/>
                      <a:pt x="1683248" y="5741773"/>
                    </a:cubicBezTo>
                    <a:cubicBezTo>
                      <a:pt x="1699627" y="5745049"/>
                      <a:pt x="1716267" y="5746886"/>
                      <a:pt x="1732675" y="5750011"/>
                    </a:cubicBezTo>
                    <a:cubicBezTo>
                      <a:pt x="1773938" y="5757871"/>
                      <a:pt x="1815238" y="5765612"/>
                      <a:pt x="1856242" y="5774724"/>
                    </a:cubicBezTo>
                    <a:cubicBezTo>
                      <a:pt x="1864719" y="5776608"/>
                      <a:pt x="1872607" y="5780576"/>
                      <a:pt x="1880956" y="5782962"/>
                    </a:cubicBezTo>
                    <a:cubicBezTo>
                      <a:pt x="1911060" y="5791563"/>
                      <a:pt x="1941009" y="5800884"/>
                      <a:pt x="1971572" y="5807676"/>
                    </a:cubicBezTo>
                    <a:cubicBezTo>
                      <a:pt x="1990526" y="5811888"/>
                      <a:pt x="2010015" y="5813167"/>
                      <a:pt x="2029237" y="5815913"/>
                    </a:cubicBezTo>
                    <a:cubicBezTo>
                      <a:pt x="2155211" y="5885900"/>
                      <a:pt x="2059445" y="5823811"/>
                      <a:pt x="2144567" y="5898292"/>
                    </a:cubicBezTo>
                    <a:cubicBezTo>
                      <a:pt x="2152018" y="5904811"/>
                      <a:pt x="2162279" y="5907766"/>
                      <a:pt x="2169280" y="5914767"/>
                    </a:cubicBezTo>
                    <a:cubicBezTo>
                      <a:pt x="2189920" y="5935407"/>
                      <a:pt x="2205496" y="5960871"/>
                      <a:pt x="2226945" y="5980670"/>
                    </a:cubicBezTo>
                    <a:cubicBezTo>
                      <a:pt x="2241495" y="5994101"/>
                      <a:pt x="2260531" y="6001740"/>
                      <a:pt x="2276372" y="6013621"/>
                    </a:cubicBezTo>
                    <a:cubicBezTo>
                      <a:pt x="2283837" y="6019220"/>
                      <a:pt x="2321989" y="6048787"/>
                      <a:pt x="2334037" y="6054811"/>
                    </a:cubicBezTo>
                    <a:cubicBezTo>
                      <a:pt x="2345154" y="6060369"/>
                      <a:pt x="2394504" y="6082284"/>
                      <a:pt x="2416415" y="6087762"/>
                    </a:cubicBezTo>
                    <a:cubicBezTo>
                      <a:pt x="2429999" y="6091158"/>
                      <a:pt x="2444021" y="6092604"/>
                      <a:pt x="2457605" y="6096000"/>
                    </a:cubicBezTo>
                    <a:cubicBezTo>
                      <a:pt x="2466029" y="6098106"/>
                      <a:pt x="2474001" y="6101743"/>
                      <a:pt x="2482318" y="6104238"/>
                    </a:cubicBezTo>
                    <a:cubicBezTo>
                      <a:pt x="2501466" y="6109982"/>
                      <a:pt x="2520697" y="6115453"/>
                      <a:pt x="2539983" y="6120713"/>
                    </a:cubicBezTo>
                    <a:cubicBezTo>
                      <a:pt x="2612214" y="6140412"/>
                      <a:pt x="2527723" y="6116158"/>
                      <a:pt x="2622361" y="6137189"/>
                    </a:cubicBezTo>
                    <a:cubicBezTo>
                      <a:pt x="2630838" y="6139073"/>
                      <a:pt x="2638510" y="6143999"/>
                      <a:pt x="2647075" y="6145427"/>
                    </a:cubicBezTo>
                    <a:cubicBezTo>
                      <a:pt x="2671602" y="6149515"/>
                      <a:pt x="2696568" y="6150379"/>
                      <a:pt x="2721215" y="6153665"/>
                    </a:cubicBezTo>
                    <a:cubicBezTo>
                      <a:pt x="2737771" y="6155873"/>
                      <a:pt x="2754092" y="6159646"/>
                      <a:pt x="2770642" y="6161903"/>
                    </a:cubicBezTo>
                    <a:cubicBezTo>
                      <a:pt x="2814513" y="6167885"/>
                      <a:pt x="2858570" y="6172449"/>
                      <a:pt x="2902448" y="6178378"/>
                    </a:cubicBezTo>
                    <a:cubicBezTo>
                      <a:pt x="2960173" y="6186179"/>
                      <a:pt x="3018931" y="6188965"/>
                      <a:pt x="3075442" y="6203092"/>
                    </a:cubicBezTo>
                    <a:lnTo>
                      <a:pt x="3174296" y="6227805"/>
                    </a:lnTo>
                    <a:cubicBezTo>
                      <a:pt x="3209920" y="6236355"/>
                      <a:pt x="3246632" y="6240934"/>
                      <a:pt x="3281388" y="6252519"/>
                    </a:cubicBezTo>
                    <a:cubicBezTo>
                      <a:pt x="3330602" y="6268924"/>
                      <a:pt x="3359588" y="6278983"/>
                      <a:pt x="3421432" y="6293708"/>
                    </a:cubicBezTo>
                    <a:cubicBezTo>
                      <a:pt x="3440320" y="6298205"/>
                      <a:pt x="3459875" y="6299200"/>
                      <a:pt x="3479096" y="6301946"/>
                    </a:cubicBezTo>
                    <a:cubicBezTo>
                      <a:pt x="3487334" y="6304692"/>
                      <a:pt x="3495214" y="6308956"/>
                      <a:pt x="3503810" y="6310184"/>
                    </a:cubicBezTo>
                    <a:cubicBezTo>
                      <a:pt x="3632064" y="6328505"/>
                      <a:pt x="3734660" y="6314297"/>
                      <a:pt x="3874513" y="6310184"/>
                    </a:cubicBezTo>
                    <a:lnTo>
                      <a:pt x="4286405" y="6318421"/>
                    </a:lnTo>
                    <a:cubicBezTo>
                      <a:pt x="4297719" y="6318840"/>
                      <a:pt x="4308188" y="6324798"/>
                      <a:pt x="4319356" y="6326659"/>
                    </a:cubicBezTo>
                    <a:cubicBezTo>
                      <a:pt x="4357661" y="6333043"/>
                      <a:pt x="4434686" y="6343135"/>
                      <a:pt x="4434686" y="6343135"/>
                    </a:cubicBezTo>
                    <a:cubicBezTo>
                      <a:pt x="4442924" y="6345881"/>
                      <a:pt x="4450736" y="6350776"/>
                      <a:pt x="4459399" y="6351373"/>
                    </a:cubicBezTo>
                    <a:cubicBezTo>
                      <a:pt x="4707974" y="6368516"/>
                      <a:pt x="4602677" y="6335975"/>
                      <a:pt x="4698296" y="6367849"/>
                    </a:cubicBezTo>
                    <a:cubicBezTo>
                      <a:pt x="4712026" y="6381579"/>
                      <a:pt x="4724873" y="6396252"/>
                      <a:pt x="4739486" y="6409038"/>
                    </a:cubicBezTo>
                    <a:cubicBezTo>
                      <a:pt x="4746937" y="6415557"/>
                      <a:pt x="4756143" y="6419759"/>
                      <a:pt x="4764199" y="6425513"/>
                    </a:cubicBezTo>
                    <a:cubicBezTo>
                      <a:pt x="4775372" y="6433493"/>
                      <a:pt x="4786167" y="6441989"/>
                      <a:pt x="4797151" y="6450227"/>
                    </a:cubicBezTo>
                    <a:cubicBezTo>
                      <a:pt x="4814408" y="6476113"/>
                      <a:pt x="4818918" y="6486379"/>
                      <a:pt x="4846578" y="6507892"/>
                    </a:cubicBezTo>
                    <a:cubicBezTo>
                      <a:pt x="4859217" y="6517722"/>
                      <a:pt x="4874037" y="6524367"/>
                      <a:pt x="4887767" y="6532605"/>
                    </a:cubicBezTo>
                    <a:cubicBezTo>
                      <a:pt x="4893259" y="6540843"/>
                      <a:pt x="4899330" y="6548723"/>
                      <a:pt x="4904242" y="6557319"/>
                    </a:cubicBezTo>
                    <a:cubicBezTo>
                      <a:pt x="4910335" y="6567981"/>
                      <a:pt x="4913906" y="6580052"/>
                      <a:pt x="4920718" y="6590270"/>
                    </a:cubicBezTo>
                    <a:cubicBezTo>
                      <a:pt x="4935950" y="6613118"/>
                      <a:pt x="4953994" y="6633966"/>
                      <a:pt x="4970145" y="6656173"/>
                    </a:cubicBezTo>
                    <a:cubicBezTo>
                      <a:pt x="4975968" y="6664180"/>
                      <a:pt x="4979104" y="6674443"/>
                      <a:pt x="4986621" y="6680886"/>
                    </a:cubicBezTo>
                    <a:cubicBezTo>
                      <a:pt x="5011381" y="6702109"/>
                      <a:pt x="5025568" y="6704853"/>
                      <a:pt x="5052523" y="6713838"/>
                    </a:cubicBezTo>
                    <a:cubicBezTo>
                      <a:pt x="5110188" y="6711092"/>
                      <a:pt x="5167958" y="6710028"/>
                      <a:pt x="5225518" y="6705600"/>
                    </a:cubicBezTo>
                    <a:cubicBezTo>
                      <a:pt x="5239478" y="6704526"/>
                      <a:pt x="5252896" y="6699664"/>
                      <a:pt x="5266707" y="6697362"/>
                    </a:cubicBezTo>
                    <a:cubicBezTo>
                      <a:pt x="5285860" y="6694170"/>
                      <a:pt x="5305150" y="6691870"/>
                      <a:pt x="5324372" y="6689124"/>
                    </a:cubicBezTo>
                    <a:cubicBezTo>
                      <a:pt x="5340848" y="6680886"/>
                      <a:pt x="5359063" y="6675463"/>
                      <a:pt x="5373799" y="6664411"/>
                    </a:cubicBezTo>
                    <a:cubicBezTo>
                      <a:pt x="5381720" y="6658471"/>
                      <a:pt x="5382037" y="6645189"/>
                      <a:pt x="5390275" y="6639697"/>
                    </a:cubicBezTo>
                    <a:cubicBezTo>
                      <a:pt x="5399695" y="6633417"/>
                      <a:pt x="5412485" y="6635039"/>
                      <a:pt x="5423226" y="6631459"/>
                    </a:cubicBezTo>
                    <a:cubicBezTo>
                      <a:pt x="5445483" y="6624040"/>
                      <a:pt x="5467472" y="6615770"/>
                      <a:pt x="5489129" y="6606746"/>
                    </a:cubicBezTo>
                    <a:cubicBezTo>
                      <a:pt x="5500465" y="6602023"/>
                      <a:pt x="5510917" y="6595387"/>
                      <a:pt x="5522080" y="6590270"/>
                    </a:cubicBezTo>
                    <a:cubicBezTo>
                      <a:pt x="5576827" y="6565178"/>
                      <a:pt x="5630240" y="6536711"/>
                      <a:pt x="5686837" y="6516130"/>
                    </a:cubicBezTo>
                    <a:lnTo>
                      <a:pt x="5777453" y="6483178"/>
                    </a:lnTo>
                    <a:cubicBezTo>
                      <a:pt x="5799421" y="6466702"/>
                      <a:pt x="5821914" y="6450905"/>
                      <a:pt x="5843356" y="6433751"/>
                    </a:cubicBezTo>
                    <a:cubicBezTo>
                      <a:pt x="5883366" y="6401743"/>
                      <a:pt x="5933730" y="6356040"/>
                      <a:pt x="5966923" y="6318421"/>
                    </a:cubicBezTo>
                    <a:cubicBezTo>
                      <a:pt x="5987637" y="6294945"/>
                      <a:pt x="6000767" y="6264598"/>
                      <a:pt x="6024588" y="6244281"/>
                    </a:cubicBezTo>
                    <a:cubicBezTo>
                      <a:pt x="6094787" y="6184406"/>
                      <a:pt x="6186964" y="6149577"/>
                      <a:pt x="6247010" y="6079524"/>
                    </a:cubicBezTo>
                    <a:cubicBezTo>
                      <a:pt x="6263486" y="6060302"/>
                      <a:pt x="6282394" y="6042924"/>
                      <a:pt x="6296437" y="6021859"/>
                    </a:cubicBezTo>
                    <a:cubicBezTo>
                      <a:pt x="6388765" y="5883367"/>
                      <a:pt x="6237230" y="5983207"/>
                      <a:pt x="6469432" y="5766486"/>
                    </a:cubicBezTo>
                    <a:cubicBezTo>
                      <a:pt x="6510621" y="5728043"/>
                      <a:pt x="6548448" y="5685648"/>
                      <a:pt x="6592999" y="5651157"/>
                    </a:cubicBezTo>
                    <a:cubicBezTo>
                      <a:pt x="6699104" y="5569011"/>
                      <a:pt x="6880164" y="5490297"/>
                      <a:pt x="6996653" y="5461686"/>
                    </a:cubicBezTo>
                    <a:cubicBezTo>
                      <a:pt x="7060709" y="5445953"/>
                      <a:pt x="7128458" y="5456195"/>
                      <a:pt x="7194361" y="5453449"/>
                    </a:cubicBezTo>
                    <a:cubicBezTo>
                      <a:pt x="7213583" y="5450703"/>
                      <a:pt x="7233265" y="5450214"/>
                      <a:pt x="7252026" y="5445211"/>
                    </a:cubicBezTo>
                    <a:cubicBezTo>
                      <a:pt x="7274695" y="5439166"/>
                      <a:pt x="7296490" y="5430026"/>
                      <a:pt x="7317929" y="5420497"/>
                    </a:cubicBezTo>
                    <a:cubicBezTo>
                      <a:pt x="7379164" y="5393281"/>
                      <a:pt x="7416625" y="5374246"/>
                      <a:pt x="7466210" y="5329881"/>
                    </a:cubicBezTo>
                    <a:cubicBezTo>
                      <a:pt x="7498044" y="5301398"/>
                      <a:pt x="7526621" y="5269470"/>
                      <a:pt x="7556826" y="5239265"/>
                    </a:cubicBezTo>
                    <a:cubicBezTo>
                      <a:pt x="7559572" y="5231027"/>
                      <a:pt x="7562015" y="5222682"/>
                      <a:pt x="7565064" y="5214551"/>
                    </a:cubicBezTo>
                    <a:cubicBezTo>
                      <a:pt x="7570256" y="5200705"/>
                      <a:pt x="7576864" y="5187391"/>
                      <a:pt x="7581540" y="5173362"/>
                    </a:cubicBezTo>
                    <a:cubicBezTo>
                      <a:pt x="7592884" y="5139330"/>
                      <a:pt x="7606024" y="5083660"/>
                      <a:pt x="7614491" y="5049794"/>
                    </a:cubicBezTo>
                    <a:cubicBezTo>
                      <a:pt x="7622566" y="4977119"/>
                      <a:pt x="7622668" y="4960636"/>
                      <a:pt x="7639205" y="4885038"/>
                    </a:cubicBezTo>
                    <a:cubicBezTo>
                      <a:pt x="7651872" y="4827130"/>
                      <a:pt x="7667065" y="4769802"/>
                      <a:pt x="7680394" y="4712043"/>
                    </a:cubicBezTo>
                    <a:cubicBezTo>
                      <a:pt x="7690431" y="4668549"/>
                      <a:pt x="7688411" y="4649278"/>
                      <a:pt x="7713345" y="4604951"/>
                    </a:cubicBezTo>
                    <a:cubicBezTo>
                      <a:pt x="7726807" y="4581018"/>
                      <a:pt x="7745035" y="4560011"/>
                      <a:pt x="7762772" y="4539049"/>
                    </a:cubicBezTo>
                    <a:cubicBezTo>
                      <a:pt x="7784993" y="4512788"/>
                      <a:pt x="7817233" y="4485211"/>
                      <a:pt x="7845151" y="4464908"/>
                    </a:cubicBezTo>
                    <a:cubicBezTo>
                      <a:pt x="7861165" y="4453262"/>
                      <a:pt x="7877159" y="4441373"/>
                      <a:pt x="7894578" y="4431957"/>
                    </a:cubicBezTo>
                    <a:cubicBezTo>
                      <a:pt x="7938161" y="4408399"/>
                      <a:pt x="8148120" y="4308341"/>
                      <a:pt x="8232329" y="4250724"/>
                    </a:cubicBezTo>
                    <a:cubicBezTo>
                      <a:pt x="8258168" y="4233045"/>
                      <a:pt x="8283526" y="4214363"/>
                      <a:pt x="8306469" y="4193059"/>
                    </a:cubicBezTo>
                    <a:cubicBezTo>
                      <a:pt x="8322185" y="4178466"/>
                      <a:pt x="8333929" y="4160108"/>
                      <a:pt x="8347659" y="4143632"/>
                    </a:cubicBezTo>
                    <a:cubicBezTo>
                      <a:pt x="8373612" y="4039815"/>
                      <a:pt x="8384066" y="4024394"/>
                      <a:pt x="8355896" y="3880021"/>
                    </a:cubicBezTo>
                    <a:cubicBezTo>
                      <a:pt x="8346228" y="3830472"/>
                      <a:pt x="8320809" y="3785132"/>
                      <a:pt x="8298232" y="3739978"/>
                    </a:cubicBezTo>
                    <a:cubicBezTo>
                      <a:pt x="8284949" y="3713412"/>
                      <a:pt x="8271284" y="3685252"/>
                      <a:pt x="8248805" y="3665838"/>
                    </a:cubicBezTo>
                    <a:cubicBezTo>
                      <a:pt x="8156739" y="3586326"/>
                      <a:pt x="8116717" y="3594255"/>
                      <a:pt x="8026383" y="3534032"/>
                    </a:cubicBezTo>
                    <a:cubicBezTo>
                      <a:pt x="7997124" y="3514526"/>
                      <a:pt x="7971464" y="3490097"/>
                      <a:pt x="7944005" y="3468130"/>
                    </a:cubicBezTo>
                    <a:cubicBezTo>
                      <a:pt x="7931835" y="3443791"/>
                      <a:pt x="7918941" y="3420283"/>
                      <a:pt x="7911053" y="3393989"/>
                    </a:cubicBezTo>
                    <a:cubicBezTo>
                      <a:pt x="7907030" y="3380578"/>
                      <a:pt x="7905561" y="3366530"/>
                      <a:pt x="7902815" y="3352800"/>
                    </a:cubicBezTo>
                    <a:cubicBezTo>
                      <a:pt x="7911053" y="3311611"/>
                      <a:pt x="7913174" y="3268708"/>
                      <a:pt x="7927529" y="3229232"/>
                    </a:cubicBezTo>
                    <a:cubicBezTo>
                      <a:pt x="7935602" y="3207033"/>
                      <a:pt x="7956565" y="3191822"/>
                      <a:pt x="7968718" y="3171567"/>
                    </a:cubicBezTo>
                    <a:cubicBezTo>
                      <a:pt x="8002169" y="3115816"/>
                      <a:pt x="8005729" y="3093484"/>
                      <a:pt x="8026383" y="3031524"/>
                    </a:cubicBezTo>
                    <a:cubicBezTo>
                      <a:pt x="8048492" y="2766222"/>
                      <a:pt x="8019384" y="3122105"/>
                      <a:pt x="8042859" y="2809103"/>
                    </a:cubicBezTo>
                    <a:cubicBezTo>
                      <a:pt x="8069089" y="2459363"/>
                      <a:pt x="8051046" y="2735756"/>
                      <a:pt x="8067572" y="2471351"/>
                    </a:cubicBezTo>
                    <a:cubicBezTo>
                      <a:pt x="8062080" y="2383481"/>
                      <a:pt x="8064929" y="2294688"/>
                      <a:pt x="8051096" y="2207740"/>
                    </a:cubicBezTo>
                    <a:cubicBezTo>
                      <a:pt x="8045487" y="2172486"/>
                      <a:pt x="8026255" y="2140620"/>
                      <a:pt x="8009907" y="2108886"/>
                    </a:cubicBezTo>
                    <a:cubicBezTo>
                      <a:pt x="7979492" y="2049844"/>
                      <a:pt x="7945223" y="1992843"/>
                      <a:pt x="7911053" y="1935892"/>
                    </a:cubicBezTo>
                    <a:cubicBezTo>
                      <a:pt x="7903989" y="1924119"/>
                      <a:pt x="7893711" y="1914523"/>
                      <a:pt x="7886340" y="1902940"/>
                    </a:cubicBezTo>
                    <a:cubicBezTo>
                      <a:pt x="7874454" y="1884263"/>
                      <a:pt x="7865360" y="1863898"/>
                      <a:pt x="7853388" y="1845276"/>
                    </a:cubicBezTo>
                    <a:cubicBezTo>
                      <a:pt x="7840614" y="1825406"/>
                      <a:pt x="7824175" y="1807971"/>
                      <a:pt x="7812199" y="1787611"/>
                    </a:cubicBezTo>
                    <a:cubicBezTo>
                      <a:pt x="7796633" y="1761149"/>
                      <a:pt x="7786661" y="1731644"/>
                      <a:pt x="7771010" y="1705232"/>
                    </a:cubicBezTo>
                    <a:cubicBezTo>
                      <a:pt x="7742665" y="1657399"/>
                      <a:pt x="7711236" y="1611452"/>
                      <a:pt x="7680394" y="1565189"/>
                    </a:cubicBezTo>
                    <a:cubicBezTo>
                      <a:pt x="7656310" y="1529064"/>
                      <a:pt x="7636954" y="1488798"/>
                      <a:pt x="7606253" y="1458097"/>
                    </a:cubicBezTo>
                    <a:cubicBezTo>
                      <a:pt x="7568319" y="1420163"/>
                      <a:pt x="7549011" y="1396610"/>
                      <a:pt x="7507399" y="1367481"/>
                    </a:cubicBezTo>
                    <a:cubicBezTo>
                      <a:pt x="7494282" y="1358299"/>
                      <a:pt x="7480338" y="1350302"/>
                      <a:pt x="7466210" y="1342767"/>
                    </a:cubicBezTo>
                    <a:cubicBezTo>
                      <a:pt x="7439121" y="1328320"/>
                      <a:pt x="7383832" y="1301578"/>
                      <a:pt x="7383832" y="1301578"/>
                    </a:cubicBezTo>
                    <a:cubicBezTo>
                      <a:pt x="7381086" y="1293340"/>
                      <a:pt x="7378643" y="1284995"/>
                      <a:pt x="7375594" y="1276865"/>
                    </a:cubicBezTo>
                    <a:cubicBezTo>
                      <a:pt x="7361343" y="1238863"/>
                      <a:pt x="7357782" y="1239533"/>
                      <a:pt x="7350880" y="1202724"/>
                    </a:cubicBezTo>
                    <a:cubicBezTo>
                      <a:pt x="7337413" y="1130899"/>
                      <a:pt x="7337844" y="1078757"/>
                      <a:pt x="7301453" y="1013254"/>
                    </a:cubicBezTo>
                    <a:cubicBezTo>
                      <a:pt x="7291626" y="995566"/>
                      <a:pt x="7219525" y="920416"/>
                      <a:pt x="7202599" y="906162"/>
                    </a:cubicBezTo>
                    <a:cubicBezTo>
                      <a:pt x="6995472" y="731740"/>
                      <a:pt x="7170732" y="876979"/>
                      <a:pt x="7046080" y="799070"/>
                    </a:cubicBezTo>
                    <a:cubicBezTo>
                      <a:pt x="7017656" y="781305"/>
                      <a:pt x="6993994" y="755754"/>
                      <a:pt x="6963702" y="741405"/>
                    </a:cubicBezTo>
                    <a:cubicBezTo>
                      <a:pt x="6940823" y="730567"/>
                      <a:pt x="6913686" y="732606"/>
                      <a:pt x="6889561" y="724930"/>
                    </a:cubicBezTo>
                    <a:cubicBezTo>
                      <a:pt x="6701858" y="665207"/>
                      <a:pt x="6844699" y="696185"/>
                      <a:pt x="6741280" y="675503"/>
                    </a:cubicBezTo>
                    <a:cubicBezTo>
                      <a:pt x="6689107" y="678249"/>
                      <a:pt x="6636662" y="677752"/>
                      <a:pt x="6584761" y="683740"/>
                    </a:cubicBezTo>
                    <a:cubicBezTo>
                      <a:pt x="6564902" y="686031"/>
                      <a:pt x="6546382" y="694956"/>
                      <a:pt x="6527096" y="700216"/>
                    </a:cubicBezTo>
                    <a:cubicBezTo>
                      <a:pt x="6516173" y="703195"/>
                      <a:pt x="6505129" y="705708"/>
                      <a:pt x="6494145" y="708454"/>
                    </a:cubicBezTo>
                    <a:cubicBezTo>
                      <a:pt x="6455702" y="705708"/>
                      <a:pt x="6416735" y="707110"/>
                      <a:pt x="6378815" y="700216"/>
                    </a:cubicBezTo>
                    <a:cubicBezTo>
                      <a:pt x="6355732" y="696019"/>
                      <a:pt x="6335007" y="683394"/>
                      <a:pt x="6312913" y="675503"/>
                    </a:cubicBezTo>
                    <a:cubicBezTo>
                      <a:pt x="6255797" y="655105"/>
                      <a:pt x="6272771" y="660575"/>
                      <a:pt x="6214059" y="650789"/>
                    </a:cubicBezTo>
                    <a:cubicBezTo>
                      <a:pt x="6014325" y="500989"/>
                      <a:pt x="6200546" y="636289"/>
                      <a:pt x="6049302" y="535459"/>
                    </a:cubicBezTo>
                    <a:cubicBezTo>
                      <a:pt x="5946351" y="466825"/>
                      <a:pt x="6094821" y="557828"/>
                      <a:pt x="5975161" y="486032"/>
                    </a:cubicBezTo>
                    <a:cubicBezTo>
                      <a:pt x="5949967" y="452440"/>
                      <a:pt x="5944361" y="441728"/>
                      <a:pt x="5909259" y="411892"/>
                    </a:cubicBezTo>
                    <a:cubicBezTo>
                      <a:pt x="5869068" y="377730"/>
                      <a:pt x="5832870" y="336628"/>
                      <a:pt x="5785691" y="313038"/>
                    </a:cubicBezTo>
                    <a:cubicBezTo>
                      <a:pt x="5656923" y="248654"/>
                      <a:pt x="5749893" y="290285"/>
                      <a:pt x="5653886" y="255373"/>
                    </a:cubicBezTo>
                    <a:cubicBezTo>
                      <a:pt x="5639989" y="250319"/>
                      <a:pt x="5627155" y="241995"/>
                      <a:pt x="5612696" y="238897"/>
                    </a:cubicBezTo>
                    <a:cubicBezTo>
                      <a:pt x="5588383" y="233687"/>
                      <a:pt x="5563269" y="233405"/>
                      <a:pt x="5538556" y="230659"/>
                    </a:cubicBezTo>
                    <a:cubicBezTo>
                      <a:pt x="5480891" y="236151"/>
                      <a:pt x="5423105" y="240495"/>
                      <a:pt x="5365561" y="247135"/>
                    </a:cubicBezTo>
                    <a:cubicBezTo>
                      <a:pt x="5233813" y="262337"/>
                      <a:pt x="5486452" y="255755"/>
                      <a:pt x="5200805" y="296562"/>
                    </a:cubicBezTo>
                    <a:cubicBezTo>
                      <a:pt x="5104986" y="310251"/>
                      <a:pt x="5162507" y="303417"/>
                      <a:pt x="5027810" y="313038"/>
                    </a:cubicBezTo>
                    <a:cubicBezTo>
                      <a:pt x="4972891" y="310292"/>
                      <a:pt x="4917121" y="314813"/>
                      <a:pt x="4863053" y="304800"/>
                    </a:cubicBezTo>
                    <a:cubicBezTo>
                      <a:pt x="4841285" y="300769"/>
                      <a:pt x="4825189" y="281750"/>
                      <a:pt x="4805388" y="271849"/>
                    </a:cubicBezTo>
                    <a:cubicBezTo>
                      <a:pt x="4786683" y="262497"/>
                      <a:pt x="4767432" y="254128"/>
                      <a:pt x="4747723" y="247135"/>
                    </a:cubicBezTo>
                    <a:cubicBezTo>
                      <a:pt x="4536792" y="172288"/>
                      <a:pt x="4610605" y="186281"/>
                      <a:pt x="4451161" y="172994"/>
                    </a:cubicBezTo>
                    <a:lnTo>
                      <a:pt x="4327594" y="131805"/>
                    </a:lnTo>
                    <a:cubicBezTo>
                      <a:pt x="4308544" y="125744"/>
                      <a:pt x="4288894" y="121652"/>
                      <a:pt x="4269929" y="115330"/>
                    </a:cubicBezTo>
                    <a:cubicBezTo>
                      <a:pt x="4255900" y="110654"/>
                      <a:pt x="4243199" y="101952"/>
                      <a:pt x="4228740" y="98854"/>
                    </a:cubicBezTo>
                    <a:cubicBezTo>
                      <a:pt x="4204426" y="93644"/>
                      <a:pt x="4179313" y="93362"/>
                      <a:pt x="4154599" y="90616"/>
                    </a:cubicBezTo>
                    <a:cubicBezTo>
                      <a:pt x="4129886" y="104346"/>
                      <a:pt x="4104240" y="116517"/>
                      <a:pt x="4080459" y="131805"/>
                    </a:cubicBezTo>
                    <a:cubicBezTo>
                      <a:pt x="4010954" y="176487"/>
                      <a:pt x="4068745" y="154137"/>
                      <a:pt x="3998080" y="189470"/>
                    </a:cubicBezTo>
                    <a:cubicBezTo>
                      <a:pt x="3984854" y="196083"/>
                      <a:pt x="3970404" y="199940"/>
                      <a:pt x="3956891" y="205946"/>
                    </a:cubicBezTo>
                    <a:cubicBezTo>
                      <a:pt x="3925533" y="219883"/>
                      <a:pt x="3925733" y="221226"/>
                      <a:pt x="3899226" y="238897"/>
                    </a:cubicBezTo>
                    <a:cubicBezTo>
                      <a:pt x="3812121" y="209861"/>
                      <a:pt x="3875558" y="213346"/>
                      <a:pt x="3833323" y="247135"/>
                    </a:cubicBezTo>
                    <a:cubicBezTo>
                      <a:pt x="3826543" y="252559"/>
                      <a:pt x="3816377" y="251490"/>
                      <a:pt x="3808610" y="255373"/>
                    </a:cubicBezTo>
                    <a:cubicBezTo>
                      <a:pt x="3799754" y="259801"/>
                      <a:pt x="3791903" y="266026"/>
                      <a:pt x="3783896" y="271849"/>
                    </a:cubicBezTo>
                    <a:cubicBezTo>
                      <a:pt x="3761689" y="288000"/>
                      <a:pt x="3740201" y="305125"/>
                      <a:pt x="3717994" y="321276"/>
                    </a:cubicBezTo>
                    <a:cubicBezTo>
                      <a:pt x="3709987" y="327099"/>
                      <a:pt x="3683675" y="340152"/>
                      <a:pt x="3693280" y="337751"/>
                    </a:cubicBezTo>
                    <a:cubicBezTo>
                      <a:pt x="3713568" y="332679"/>
                      <a:pt x="3731723" y="321276"/>
                      <a:pt x="3750945" y="313038"/>
                    </a:cubicBezTo>
                    <a:cubicBezTo>
                      <a:pt x="3761929" y="293816"/>
                      <a:pt x="3774534" y="275435"/>
                      <a:pt x="3783896" y="255373"/>
                    </a:cubicBezTo>
                    <a:cubicBezTo>
                      <a:pt x="3793818" y="234113"/>
                      <a:pt x="3795596" y="208991"/>
                      <a:pt x="3808610" y="189470"/>
                    </a:cubicBezTo>
                    <a:cubicBezTo>
                      <a:pt x="3823689" y="166852"/>
                      <a:pt x="3844528" y="148115"/>
                      <a:pt x="3866275" y="131805"/>
                    </a:cubicBezTo>
                    <a:cubicBezTo>
                      <a:pt x="3877259" y="123567"/>
                      <a:pt x="3849799" y="153773"/>
                      <a:pt x="3841561" y="164757"/>
                    </a:cubicBezTo>
                    <a:cubicBezTo>
                      <a:pt x="3838815" y="178487"/>
                      <a:pt x="3830818" y="192170"/>
                      <a:pt x="3833323" y="205946"/>
                    </a:cubicBezTo>
                    <a:cubicBezTo>
                      <a:pt x="3842880" y="258509"/>
                      <a:pt x="3962949" y="376424"/>
                      <a:pt x="3965129" y="378940"/>
                    </a:cubicBezTo>
                    <a:cubicBezTo>
                      <a:pt x="3987309" y="467660"/>
                      <a:pt x="3990331" y="466627"/>
                      <a:pt x="3965129" y="617838"/>
                    </a:cubicBezTo>
                    <a:cubicBezTo>
                      <a:pt x="3963701" y="626403"/>
                      <a:pt x="3947906" y="613991"/>
                      <a:pt x="3940415" y="609600"/>
                    </a:cubicBezTo>
                    <a:cubicBezTo>
                      <a:pt x="3868095" y="567205"/>
                      <a:pt x="3796875" y="522927"/>
                      <a:pt x="3726232" y="477794"/>
                    </a:cubicBezTo>
                    <a:cubicBezTo>
                      <a:pt x="3631997" y="417589"/>
                      <a:pt x="3658858" y="422259"/>
                      <a:pt x="3561475" y="370703"/>
                    </a:cubicBezTo>
                    <a:cubicBezTo>
                      <a:pt x="3542993" y="360918"/>
                      <a:pt x="3523918" y="351734"/>
                      <a:pt x="3503810" y="345989"/>
                    </a:cubicBezTo>
                    <a:cubicBezTo>
                      <a:pt x="3477222" y="338392"/>
                      <a:pt x="3356830" y="330308"/>
                      <a:pt x="3347291" y="329513"/>
                    </a:cubicBezTo>
                    <a:cubicBezTo>
                      <a:pt x="3322578" y="324021"/>
                      <a:pt x="3298034" y="317703"/>
                      <a:pt x="3273151" y="313038"/>
                    </a:cubicBezTo>
                    <a:cubicBezTo>
                      <a:pt x="3186609" y="296812"/>
                      <a:pt x="3242977" y="313964"/>
                      <a:pt x="3190772" y="296562"/>
                    </a:cubicBezTo>
                    <a:cubicBezTo>
                      <a:pt x="3166059" y="302054"/>
                      <a:pt x="3139276" y="301716"/>
                      <a:pt x="3116632" y="313038"/>
                    </a:cubicBezTo>
                    <a:cubicBezTo>
                      <a:pt x="3056786" y="342961"/>
                      <a:pt x="3123867" y="356639"/>
                      <a:pt x="3067205" y="337751"/>
                    </a:cubicBezTo>
                    <a:cubicBezTo>
                      <a:pt x="3065668" y="336470"/>
                      <a:pt x="3002067" y="285997"/>
                      <a:pt x="2993064" y="271849"/>
                    </a:cubicBezTo>
                    <a:cubicBezTo>
                      <a:pt x="2979878" y="251128"/>
                      <a:pt x="2969559" y="228617"/>
                      <a:pt x="2960113" y="205946"/>
                    </a:cubicBezTo>
                    <a:cubicBezTo>
                      <a:pt x="2955758" y="195495"/>
                      <a:pt x="2957374" y="182891"/>
                      <a:pt x="2951875" y="172994"/>
                    </a:cubicBezTo>
                    <a:cubicBezTo>
                      <a:pt x="2943336" y="157624"/>
                      <a:pt x="2929907" y="145535"/>
                      <a:pt x="2918923" y="131805"/>
                    </a:cubicBezTo>
                    <a:cubicBezTo>
                      <a:pt x="2918384" y="129650"/>
                      <a:pt x="2906746" y="79513"/>
                      <a:pt x="2902448" y="74140"/>
                    </a:cubicBezTo>
                    <a:cubicBezTo>
                      <a:pt x="2886710" y="54468"/>
                      <a:pt x="2872917" y="59375"/>
                      <a:pt x="2853021" y="49427"/>
                    </a:cubicBezTo>
                    <a:cubicBezTo>
                      <a:pt x="2844165" y="44999"/>
                      <a:pt x="2835913" y="39289"/>
                      <a:pt x="2828307" y="32951"/>
                    </a:cubicBezTo>
                    <a:cubicBezTo>
                      <a:pt x="2819357" y="25493"/>
                      <a:pt x="2814646" y="11922"/>
                      <a:pt x="2803594" y="8238"/>
                    </a:cubicBezTo>
                    <a:cubicBezTo>
                      <a:pt x="2787964" y="3028"/>
                      <a:pt x="2810459" y="0"/>
                      <a:pt x="2754167" y="0"/>
                    </a:cubicBezTo>
                    <a:close/>
                  </a:path>
                </a:pathLst>
              </a:custGeom>
              <a:solidFill>
                <a:srgbClr val="FF3701">
                  <a:alpha val="48000"/>
                </a:srgb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자유형 50"/>
              <p:cNvSpPr/>
              <p:nvPr/>
            </p:nvSpPr>
            <p:spPr>
              <a:xfrm rot="19175193">
                <a:off x="4892280" y="1150269"/>
                <a:ext cx="3455973" cy="2845411"/>
              </a:xfrm>
              <a:custGeom>
                <a:avLst/>
                <a:gdLst>
                  <a:gd name="connsiteX0" fmla="*/ 2754167 w 8372664"/>
                  <a:gd name="connsiteY0" fmla="*/ 0 h 6713838"/>
                  <a:gd name="connsiteX1" fmla="*/ 2465842 w 8372664"/>
                  <a:gd name="connsiteY1" fmla="*/ 8238 h 6713838"/>
                  <a:gd name="connsiteX2" fmla="*/ 2416415 w 8372664"/>
                  <a:gd name="connsiteY2" fmla="*/ 16476 h 6713838"/>
                  <a:gd name="connsiteX3" fmla="*/ 2358751 w 8372664"/>
                  <a:gd name="connsiteY3" fmla="*/ 24713 h 6713838"/>
                  <a:gd name="connsiteX4" fmla="*/ 2202232 w 8372664"/>
                  <a:gd name="connsiteY4" fmla="*/ 74140 h 6713838"/>
                  <a:gd name="connsiteX5" fmla="*/ 2161042 w 8372664"/>
                  <a:gd name="connsiteY5" fmla="*/ 98854 h 6713838"/>
                  <a:gd name="connsiteX6" fmla="*/ 2086902 w 8372664"/>
                  <a:gd name="connsiteY6" fmla="*/ 148281 h 6713838"/>
                  <a:gd name="connsiteX7" fmla="*/ 2053951 w 8372664"/>
                  <a:gd name="connsiteY7" fmla="*/ 197708 h 6713838"/>
                  <a:gd name="connsiteX8" fmla="*/ 2029237 w 8372664"/>
                  <a:gd name="connsiteY8" fmla="*/ 280086 h 6713838"/>
                  <a:gd name="connsiteX9" fmla="*/ 2020999 w 8372664"/>
                  <a:gd name="connsiteY9" fmla="*/ 329513 h 6713838"/>
                  <a:gd name="connsiteX10" fmla="*/ 1955096 w 8372664"/>
                  <a:gd name="connsiteY10" fmla="*/ 461319 h 6713838"/>
                  <a:gd name="connsiteX11" fmla="*/ 1897432 w 8372664"/>
                  <a:gd name="connsiteY11" fmla="*/ 543697 h 6713838"/>
                  <a:gd name="connsiteX12" fmla="*/ 1864480 w 8372664"/>
                  <a:gd name="connsiteY12" fmla="*/ 568411 h 6713838"/>
                  <a:gd name="connsiteX13" fmla="*/ 1823291 w 8372664"/>
                  <a:gd name="connsiteY13" fmla="*/ 593124 h 6713838"/>
                  <a:gd name="connsiteX14" fmla="*/ 1707961 w 8372664"/>
                  <a:gd name="connsiteY14" fmla="*/ 626076 h 6713838"/>
                  <a:gd name="connsiteX15" fmla="*/ 1658534 w 8372664"/>
                  <a:gd name="connsiteY15" fmla="*/ 634313 h 6713838"/>
                  <a:gd name="connsiteX16" fmla="*/ 1460826 w 8372664"/>
                  <a:gd name="connsiteY16" fmla="*/ 642551 h 6713838"/>
                  <a:gd name="connsiteX17" fmla="*/ 1353734 w 8372664"/>
                  <a:gd name="connsiteY17" fmla="*/ 675503 h 6713838"/>
                  <a:gd name="connsiteX18" fmla="*/ 1238405 w 8372664"/>
                  <a:gd name="connsiteY18" fmla="*/ 733167 h 6713838"/>
                  <a:gd name="connsiteX19" fmla="*/ 1172502 w 8372664"/>
                  <a:gd name="connsiteY19" fmla="*/ 782594 h 6713838"/>
                  <a:gd name="connsiteX20" fmla="*/ 1106599 w 8372664"/>
                  <a:gd name="connsiteY20" fmla="*/ 815546 h 6713838"/>
                  <a:gd name="connsiteX21" fmla="*/ 1057172 w 8372664"/>
                  <a:gd name="connsiteY21" fmla="*/ 864973 h 6713838"/>
                  <a:gd name="connsiteX22" fmla="*/ 1007745 w 8372664"/>
                  <a:gd name="connsiteY22" fmla="*/ 906162 h 6713838"/>
                  <a:gd name="connsiteX23" fmla="*/ 974794 w 8372664"/>
                  <a:gd name="connsiteY23" fmla="*/ 955589 h 6713838"/>
                  <a:gd name="connsiteX24" fmla="*/ 941842 w 8372664"/>
                  <a:gd name="connsiteY24" fmla="*/ 988540 h 6713838"/>
                  <a:gd name="connsiteX25" fmla="*/ 933605 w 8372664"/>
                  <a:gd name="connsiteY25" fmla="*/ 1046205 h 6713838"/>
                  <a:gd name="connsiteX26" fmla="*/ 925367 w 8372664"/>
                  <a:gd name="connsiteY26" fmla="*/ 1087394 h 6713838"/>
                  <a:gd name="connsiteX27" fmla="*/ 917129 w 8372664"/>
                  <a:gd name="connsiteY27" fmla="*/ 1136821 h 6713838"/>
                  <a:gd name="connsiteX28" fmla="*/ 908891 w 8372664"/>
                  <a:gd name="connsiteY28" fmla="*/ 1532238 h 6713838"/>
                  <a:gd name="connsiteX29" fmla="*/ 884178 w 8372664"/>
                  <a:gd name="connsiteY29" fmla="*/ 1589903 h 6713838"/>
                  <a:gd name="connsiteX30" fmla="*/ 793561 w 8372664"/>
                  <a:gd name="connsiteY30" fmla="*/ 1729946 h 6713838"/>
                  <a:gd name="connsiteX31" fmla="*/ 752372 w 8372664"/>
                  <a:gd name="connsiteY31" fmla="*/ 1787611 h 6713838"/>
                  <a:gd name="connsiteX32" fmla="*/ 727659 w 8372664"/>
                  <a:gd name="connsiteY32" fmla="*/ 1828800 h 6713838"/>
                  <a:gd name="connsiteX33" fmla="*/ 645280 w 8372664"/>
                  <a:gd name="connsiteY33" fmla="*/ 1935892 h 6713838"/>
                  <a:gd name="connsiteX34" fmla="*/ 620567 w 8372664"/>
                  <a:gd name="connsiteY34" fmla="*/ 1952367 h 6713838"/>
                  <a:gd name="connsiteX35" fmla="*/ 562902 w 8372664"/>
                  <a:gd name="connsiteY35" fmla="*/ 2018270 h 6713838"/>
                  <a:gd name="connsiteX36" fmla="*/ 472286 w 8372664"/>
                  <a:gd name="connsiteY36" fmla="*/ 2100649 h 6713838"/>
                  <a:gd name="connsiteX37" fmla="*/ 447572 w 8372664"/>
                  <a:gd name="connsiteY37" fmla="*/ 2117124 h 6713838"/>
                  <a:gd name="connsiteX38" fmla="*/ 406383 w 8372664"/>
                  <a:gd name="connsiteY38" fmla="*/ 2174789 h 6713838"/>
                  <a:gd name="connsiteX39" fmla="*/ 340480 w 8372664"/>
                  <a:gd name="connsiteY39" fmla="*/ 2240692 h 6713838"/>
                  <a:gd name="connsiteX40" fmla="*/ 200437 w 8372664"/>
                  <a:gd name="connsiteY40" fmla="*/ 2405449 h 6713838"/>
                  <a:gd name="connsiteX41" fmla="*/ 167486 w 8372664"/>
                  <a:gd name="connsiteY41" fmla="*/ 2463113 h 6713838"/>
                  <a:gd name="connsiteX42" fmla="*/ 159248 w 8372664"/>
                  <a:gd name="connsiteY42" fmla="*/ 2487827 h 6713838"/>
                  <a:gd name="connsiteX43" fmla="*/ 142772 w 8372664"/>
                  <a:gd name="connsiteY43" fmla="*/ 2545492 h 6713838"/>
                  <a:gd name="connsiteX44" fmla="*/ 134534 w 8372664"/>
                  <a:gd name="connsiteY44" fmla="*/ 3064476 h 6713838"/>
                  <a:gd name="connsiteX45" fmla="*/ 118059 w 8372664"/>
                  <a:gd name="connsiteY45" fmla="*/ 3155092 h 6713838"/>
                  <a:gd name="connsiteX46" fmla="*/ 93345 w 8372664"/>
                  <a:gd name="connsiteY46" fmla="*/ 3270421 h 6713838"/>
                  <a:gd name="connsiteX47" fmla="*/ 68632 w 8372664"/>
                  <a:gd name="connsiteY47" fmla="*/ 3385751 h 6713838"/>
                  <a:gd name="connsiteX48" fmla="*/ 52156 w 8372664"/>
                  <a:gd name="connsiteY48" fmla="*/ 3501081 h 6713838"/>
                  <a:gd name="connsiteX49" fmla="*/ 19205 w 8372664"/>
                  <a:gd name="connsiteY49" fmla="*/ 3624649 h 6713838"/>
                  <a:gd name="connsiteX50" fmla="*/ 10967 w 8372664"/>
                  <a:gd name="connsiteY50" fmla="*/ 3863546 h 6713838"/>
                  <a:gd name="connsiteX51" fmla="*/ 183961 w 8372664"/>
                  <a:gd name="connsiteY51" fmla="*/ 4036540 h 6713838"/>
                  <a:gd name="connsiteX52" fmla="*/ 208675 w 8372664"/>
                  <a:gd name="connsiteY52" fmla="*/ 4044778 h 6713838"/>
                  <a:gd name="connsiteX53" fmla="*/ 225151 w 8372664"/>
                  <a:gd name="connsiteY53" fmla="*/ 4069492 h 6713838"/>
                  <a:gd name="connsiteX54" fmla="*/ 447572 w 8372664"/>
                  <a:gd name="connsiteY54" fmla="*/ 4184821 h 6713838"/>
                  <a:gd name="connsiteX55" fmla="*/ 554664 w 8372664"/>
                  <a:gd name="connsiteY55" fmla="*/ 4267200 h 6713838"/>
                  <a:gd name="connsiteX56" fmla="*/ 546426 w 8372664"/>
                  <a:gd name="connsiteY56" fmla="*/ 4349578 h 6713838"/>
                  <a:gd name="connsiteX57" fmla="*/ 529951 w 8372664"/>
                  <a:gd name="connsiteY57" fmla="*/ 4407243 h 6713838"/>
                  <a:gd name="connsiteX58" fmla="*/ 513475 w 8372664"/>
                  <a:gd name="connsiteY58" fmla="*/ 4473146 h 6713838"/>
                  <a:gd name="connsiteX59" fmla="*/ 521713 w 8372664"/>
                  <a:gd name="connsiteY59" fmla="*/ 4926227 h 6713838"/>
                  <a:gd name="connsiteX60" fmla="*/ 620567 w 8372664"/>
                  <a:gd name="connsiteY60" fmla="*/ 5165124 h 6713838"/>
                  <a:gd name="connsiteX61" fmla="*/ 752372 w 8372664"/>
                  <a:gd name="connsiteY61" fmla="*/ 5346357 h 6713838"/>
                  <a:gd name="connsiteX62" fmla="*/ 777086 w 8372664"/>
                  <a:gd name="connsiteY62" fmla="*/ 5362832 h 6713838"/>
                  <a:gd name="connsiteX63" fmla="*/ 900653 w 8372664"/>
                  <a:gd name="connsiteY63" fmla="*/ 5461686 h 6713838"/>
                  <a:gd name="connsiteX64" fmla="*/ 999507 w 8372664"/>
                  <a:gd name="connsiteY64" fmla="*/ 5502876 h 6713838"/>
                  <a:gd name="connsiteX65" fmla="*/ 1073648 w 8372664"/>
                  <a:gd name="connsiteY65" fmla="*/ 5544065 h 6713838"/>
                  <a:gd name="connsiteX66" fmla="*/ 1188978 w 8372664"/>
                  <a:gd name="connsiteY66" fmla="*/ 5585254 h 6713838"/>
                  <a:gd name="connsiteX67" fmla="*/ 1370210 w 8372664"/>
                  <a:gd name="connsiteY67" fmla="*/ 5667632 h 6713838"/>
                  <a:gd name="connsiteX68" fmla="*/ 1510253 w 8372664"/>
                  <a:gd name="connsiteY68" fmla="*/ 5700584 h 6713838"/>
                  <a:gd name="connsiteX69" fmla="*/ 1543205 w 8372664"/>
                  <a:gd name="connsiteY69" fmla="*/ 5708821 h 6713838"/>
                  <a:gd name="connsiteX70" fmla="*/ 1567918 w 8372664"/>
                  <a:gd name="connsiteY70" fmla="*/ 5717059 h 6713838"/>
                  <a:gd name="connsiteX71" fmla="*/ 1650296 w 8372664"/>
                  <a:gd name="connsiteY71" fmla="*/ 5733535 h 6713838"/>
                  <a:gd name="connsiteX72" fmla="*/ 1683248 w 8372664"/>
                  <a:gd name="connsiteY72" fmla="*/ 5741773 h 6713838"/>
                  <a:gd name="connsiteX73" fmla="*/ 1732675 w 8372664"/>
                  <a:gd name="connsiteY73" fmla="*/ 5750011 h 6713838"/>
                  <a:gd name="connsiteX74" fmla="*/ 1856242 w 8372664"/>
                  <a:gd name="connsiteY74" fmla="*/ 5774724 h 6713838"/>
                  <a:gd name="connsiteX75" fmla="*/ 1880956 w 8372664"/>
                  <a:gd name="connsiteY75" fmla="*/ 5782962 h 6713838"/>
                  <a:gd name="connsiteX76" fmla="*/ 1971572 w 8372664"/>
                  <a:gd name="connsiteY76" fmla="*/ 5807676 h 6713838"/>
                  <a:gd name="connsiteX77" fmla="*/ 2029237 w 8372664"/>
                  <a:gd name="connsiteY77" fmla="*/ 5815913 h 6713838"/>
                  <a:gd name="connsiteX78" fmla="*/ 2144567 w 8372664"/>
                  <a:gd name="connsiteY78" fmla="*/ 5898292 h 6713838"/>
                  <a:gd name="connsiteX79" fmla="*/ 2169280 w 8372664"/>
                  <a:gd name="connsiteY79" fmla="*/ 5914767 h 6713838"/>
                  <a:gd name="connsiteX80" fmla="*/ 2226945 w 8372664"/>
                  <a:gd name="connsiteY80" fmla="*/ 5980670 h 6713838"/>
                  <a:gd name="connsiteX81" fmla="*/ 2276372 w 8372664"/>
                  <a:gd name="connsiteY81" fmla="*/ 6013621 h 6713838"/>
                  <a:gd name="connsiteX82" fmla="*/ 2334037 w 8372664"/>
                  <a:gd name="connsiteY82" fmla="*/ 6054811 h 6713838"/>
                  <a:gd name="connsiteX83" fmla="*/ 2416415 w 8372664"/>
                  <a:gd name="connsiteY83" fmla="*/ 6087762 h 6713838"/>
                  <a:gd name="connsiteX84" fmla="*/ 2457605 w 8372664"/>
                  <a:gd name="connsiteY84" fmla="*/ 6096000 h 6713838"/>
                  <a:gd name="connsiteX85" fmla="*/ 2482318 w 8372664"/>
                  <a:gd name="connsiteY85" fmla="*/ 6104238 h 6713838"/>
                  <a:gd name="connsiteX86" fmla="*/ 2539983 w 8372664"/>
                  <a:gd name="connsiteY86" fmla="*/ 6120713 h 6713838"/>
                  <a:gd name="connsiteX87" fmla="*/ 2622361 w 8372664"/>
                  <a:gd name="connsiteY87" fmla="*/ 6137189 h 6713838"/>
                  <a:gd name="connsiteX88" fmla="*/ 2647075 w 8372664"/>
                  <a:gd name="connsiteY88" fmla="*/ 6145427 h 6713838"/>
                  <a:gd name="connsiteX89" fmla="*/ 2721215 w 8372664"/>
                  <a:gd name="connsiteY89" fmla="*/ 6153665 h 6713838"/>
                  <a:gd name="connsiteX90" fmla="*/ 2770642 w 8372664"/>
                  <a:gd name="connsiteY90" fmla="*/ 6161903 h 6713838"/>
                  <a:gd name="connsiteX91" fmla="*/ 2902448 w 8372664"/>
                  <a:gd name="connsiteY91" fmla="*/ 6178378 h 6713838"/>
                  <a:gd name="connsiteX92" fmla="*/ 3075442 w 8372664"/>
                  <a:gd name="connsiteY92" fmla="*/ 6203092 h 6713838"/>
                  <a:gd name="connsiteX93" fmla="*/ 3174296 w 8372664"/>
                  <a:gd name="connsiteY93" fmla="*/ 6227805 h 6713838"/>
                  <a:gd name="connsiteX94" fmla="*/ 3281388 w 8372664"/>
                  <a:gd name="connsiteY94" fmla="*/ 6252519 h 6713838"/>
                  <a:gd name="connsiteX95" fmla="*/ 3421432 w 8372664"/>
                  <a:gd name="connsiteY95" fmla="*/ 6293708 h 6713838"/>
                  <a:gd name="connsiteX96" fmla="*/ 3479096 w 8372664"/>
                  <a:gd name="connsiteY96" fmla="*/ 6301946 h 6713838"/>
                  <a:gd name="connsiteX97" fmla="*/ 3503810 w 8372664"/>
                  <a:gd name="connsiteY97" fmla="*/ 6310184 h 6713838"/>
                  <a:gd name="connsiteX98" fmla="*/ 3874513 w 8372664"/>
                  <a:gd name="connsiteY98" fmla="*/ 6310184 h 6713838"/>
                  <a:gd name="connsiteX99" fmla="*/ 4286405 w 8372664"/>
                  <a:gd name="connsiteY99" fmla="*/ 6318421 h 6713838"/>
                  <a:gd name="connsiteX100" fmla="*/ 4319356 w 8372664"/>
                  <a:gd name="connsiteY100" fmla="*/ 6326659 h 6713838"/>
                  <a:gd name="connsiteX101" fmla="*/ 4434686 w 8372664"/>
                  <a:gd name="connsiteY101" fmla="*/ 6343135 h 6713838"/>
                  <a:gd name="connsiteX102" fmla="*/ 4459399 w 8372664"/>
                  <a:gd name="connsiteY102" fmla="*/ 6351373 h 6713838"/>
                  <a:gd name="connsiteX103" fmla="*/ 4698296 w 8372664"/>
                  <a:gd name="connsiteY103" fmla="*/ 6367849 h 6713838"/>
                  <a:gd name="connsiteX104" fmla="*/ 4739486 w 8372664"/>
                  <a:gd name="connsiteY104" fmla="*/ 6409038 h 6713838"/>
                  <a:gd name="connsiteX105" fmla="*/ 4764199 w 8372664"/>
                  <a:gd name="connsiteY105" fmla="*/ 6425513 h 6713838"/>
                  <a:gd name="connsiteX106" fmla="*/ 4797151 w 8372664"/>
                  <a:gd name="connsiteY106" fmla="*/ 6450227 h 6713838"/>
                  <a:gd name="connsiteX107" fmla="*/ 4846578 w 8372664"/>
                  <a:gd name="connsiteY107" fmla="*/ 6507892 h 6713838"/>
                  <a:gd name="connsiteX108" fmla="*/ 4887767 w 8372664"/>
                  <a:gd name="connsiteY108" fmla="*/ 6532605 h 6713838"/>
                  <a:gd name="connsiteX109" fmla="*/ 4904242 w 8372664"/>
                  <a:gd name="connsiteY109" fmla="*/ 6557319 h 6713838"/>
                  <a:gd name="connsiteX110" fmla="*/ 4920718 w 8372664"/>
                  <a:gd name="connsiteY110" fmla="*/ 6590270 h 6713838"/>
                  <a:gd name="connsiteX111" fmla="*/ 4970145 w 8372664"/>
                  <a:gd name="connsiteY111" fmla="*/ 6656173 h 6713838"/>
                  <a:gd name="connsiteX112" fmla="*/ 4986621 w 8372664"/>
                  <a:gd name="connsiteY112" fmla="*/ 6680886 h 6713838"/>
                  <a:gd name="connsiteX113" fmla="*/ 5052523 w 8372664"/>
                  <a:gd name="connsiteY113" fmla="*/ 6713838 h 6713838"/>
                  <a:gd name="connsiteX114" fmla="*/ 5225518 w 8372664"/>
                  <a:gd name="connsiteY114" fmla="*/ 6705600 h 6713838"/>
                  <a:gd name="connsiteX115" fmla="*/ 5266707 w 8372664"/>
                  <a:gd name="connsiteY115" fmla="*/ 6697362 h 6713838"/>
                  <a:gd name="connsiteX116" fmla="*/ 5324372 w 8372664"/>
                  <a:gd name="connsiteY116" fmla="*/ 6689124 h 6713838"/>
                  <a:gd name="connsiteX117" fmla="*/ 5373799 w 8372664"/>
                  <a:gd name="connsiteY117" fmla="*/ 6664411 h 6713838"/>
                  <a:gd name="connsiteX118" fmla="*/ 5390275 w 8372664"/>
                  <a:gd name="connsiteY118" fmla="*/ 6639697 h 6713838"/>
                  <a:gd name="connsiteX119" fmla="*/ 5423226 w 8372664"/>
                  <a:gd name="connsiteY119" fmla="*/ 6631459 h 6713838"/>
                  <a:gd name="connsiteX120" fmla="*/ 5489129 w 8372664"/>
                  <a:gd name="connsiteY120" fmla="*/ 6606746 h 6713838"/>
                  <a:gd name="connsiteX121" fmla="*/ 5522080 w 8372664"/>
                  <a:gd name="connsiteY121" fmla="*/ 6590270 h 6713838"/>
                  <a:gd name="connsiteX122" fmla="*/ 5686837 w 8372664"/>
                  <a:gd name="connsiteY122" fmla="*/ 6516130 h 6713838"/>
                  <a:gd name="connsiteX123" fmla="*/ 5777453 w 8372664"/>
                  <a:gd name="connsiteY123" fmla="*/ 6483178 h 6713838"/>
                  <a:gd name="connsiteX124" fmla="*/ 5843356 w 8372664"/>
                  <a:gd name="connsiteY124" fmla="*/ 6433751 h 6713838"/>
                  <a:gd name="connsiteX125" fmla="*/ 5966923 w 8372664"/>
                  <a:gd name="connsiteY125" fmla="*/ 6318421 h 6713838"/>
                  <a:gd name="connsiteX126" fmla="*/ 6024588 w 8372664"/>
                  <a:gd name="connsiteY126" fmla="*/ 6244281 h 6713838"/>
                  <a:gd name="connsiteX127" fmla="*/ 6247010 w 8372664"/>
                  <a:gd name="connsiteY127" fmla="*/ 6079524 h 6713838"/>
                  <a:gd name="connsiteX128" fmla="*/ 6296437 w 8372664"/>
                  <a:gd name="connsiteY128" fmla="*/ 6021859 h 6713838"/>
                  <a:gd name="connsiteX129" fmla="*/ 6469432 w 8372664"/>
                  <a:gd name="connsiteY129" fmla="*/ 5766486 h 6713838"/>
                  <a:gd name="connsiteX130" fmla="*/ 6592999 w 8372664"/>
                  <a:gd name="connsiteY130" fmla="*/ 5651157 h 6713838"/>
                  <a:gd name="connsiteX131" fmla="*/ 6996653 w 8372664"/>
                  <a:gd name="connsiteY131" fmla="*/ 5461686 h 6713838"/>
                  <a:gd name="connsiteX132" fmla="*/ 7194361 w 8372664"/>
                  <a:gd name="connsiteY132" fmla="*/ 5453449 h 6713838"/>
                  <a:gd name="connsiteX133" fmla="*/ 7252026 w 8372664"/>
                  <a:gd name="connsiteY133" fmla="*/ 5445211 h 6713838"/>
                  <a:gd name="connsiteX134" fmla="*/ 7317929 w 8372664"/>
                  <a:gd name="connsiteY134" fmla="*/ 5420497 h 6713838"/>
                  <a:gd name="connsiteX135" fmla="*/ 7466210 w 8372664"/>
                  <a:gd name="connsiteY135" fmla="*/ 5329881 h 6713838"/>
                  <a:gd name="connsiteX136" fmla="*/ 7556826 w 8372664"/>
                  <a:gd name="connsiteY136" fmla="*/ 5239265 h 6713838"/>
                  <a:gd name="connsiteX137" fmla="*/ 7565064 w 8372664"/>
                  <a:gd name="connsiteY137" fmla="*/ 5214551 h 6713838"/>
                  <a:gd name="connsiteX138" fmla="*/ 7581540 w 8372664"/>
                  <a:gd name="connsiteY138" fmla="*/ 5173362 h 6713838"/>
                  <a:gd name="connsiteX139" fmla="*/ 7614491 w 8372664"/>
                  <a:gd name="connsiteY139" fmla="*/ 5049794 h 6713838"/>
                  <a:gd name="connsiteX140" fmla="*/ 7639205 w 8372664"/>
                  <a:gd name="connsiteY140" fmla="*/ 4885038 h 6713838"/>
                  <a:gd name="connsiteX141" fmla="*/ 7680394 w 8372664"/>
                  <a:gd name="connsiteY141" fmla="*/ 4712043 h 6713838"/>
                  <a:gd name="connsiteX142" fmla="*/ 7713345 w 8372664"/>
                  <a:gd name="connsiteY142" fmla="*/ 4604951 h 6713838"/>
                  <a:gd name="connsiteX143" fmla="*/ 7762772 w 8372664"/>
                  <a:gd name="connsiteY143" fmla="*/ 4539049 h 6713838"/>
                  <a:gd name="connsiteX144" fmla="*/ 7845151 w 8372664"/>
                  <a:gd name="connsiteY144" fmla="*/ 4464908 h 6713838"/>
                  <a:gd name="connsiteX145" fmla="*/ 7894578 w 8372664"/>
                  <a:gd name="connsiteY145" fmla="*/ 4431957 h 6713838"/>
                  <a:gd name="connsiteX146" fmla="*/ 8232329 w 8372664"/>
                  <a:gd name="connsiteY146" fmla="*/ 4250724 h 6713838"/>
                  <a:gd name="connsiteX147" fmla="*/ 8306469 w 8372664"/>
                  <a:gd name="connsiteY147" fmla="*/ 4193059 h 6713838"/>
                  <a:gd name="connsiteX148" fmla="*/ 8347659 w 8372664"/>
                  <a:gd name="connsiteY148" fmla="*/ 4143632 h 6713838"/>
                  <a:gd name="connsiteX149" fmla="*/ 8355896 w 8372664"/>
                  <a:gd name="connsiteY149" fmla="*/ 3880021 h 6713838"/>
                  <a:gd name="connsiteX150" fmla="*/ 8298232 w 8372664"/>
                  <a:gd name="connsiteY150" fmla="*/ 3739978 h 6713838"/>
                  <a:gd name="connsiteX151" fmla="*/ 8248805 w 8372664"/>
                  <a:gd name="connsiteY151" fmla="*/ 3665838 h 6713838"/>
                  <a:gd name="connsiteX152" fmla="*/ 8026383 w 8372664"/>
                  <a:gd name="connsiteY152" fmla="*/ 3534032 h 6713838"/>
                  <a:gd name="connsiteX153" fmla="*/ 7944005 w 8372664"/>
                  <a:gd name="connsiteY153" fmla="*/ 3468130 h 6713838"/>
                  <a:gd name="connsiteX154" fmla="*/ 7911053 w 8372664"/>
                  <a:gd name="connsiteY154" fmla="*/ 3393989 h 6713838"/>
                  <a:gd name="connsiteX155" fmla="*/ 7902815 w 8372664"/>
                  <a:gd name="connsiteY155" fmla="*/ 3352800 h 6713838"/>
                  <a:gd name="connsiteX156" fmla="*/ 7927529 w 8372664"/>
                  <a:gd name="connsiteY156" fmla="*/ 3229232 h 6713838"/>
                  <a:gd name="connsiteX157" fmla="*/ 7968718 w 8372664"/>
                  <a:gd name="connsiteY157" fmla="*/ 3171567 h 6713838"/>
                  <a:gd name="connsiteX158" fmla="*/ 8026383 w 8372664"/>
                  <a:gd name="connsiteY158" fmla="*/ 3031524 h 6713838"/>
                  <a:gd name="connsiteX159" fmla="*/ 8042859 w 8372664"/>
                  <a:gd name="connsiteY159" fmla="*/ 2809103 h 6713838"/>
                  <a:gd name="connsiteX160" fmla="*/ 8067572 w 8372664"/>
                  <a:gd name="connsiteY160" fmla="*/ 2471351 h 6713838"/>
                  <a:gd name="connsiteX161" fmla="*/ 8051096 w 8372664"/>
                  <a:gd name="connsiteY161" fmla="*/ 2207740 h 6713838"/>
                  <a:gd name="connsiteX162" fmla="*/ 8009907 w 8372664"/>
                  <a:gd name="connsiteY162" fmla="*/ 2108886 h 6713838"/>
                  <a:gd name="connsiteX163" fmla="*/ 7911053 w 8372664"/>
                  <a:gd name="connsiteY163" fmla="*/ 1935892 h 6713838"/>
                  <a:gd name="connsiteX164" fmla="*/ 7886340 w 8372664"/>
                  <a:gd name="connsiteY164" fmla="*/ 1902940 h 6713838"/>
                  <a:gd name="connsiteX165" fmla="*/ 7853388 w 8372664"/>
                  <a:gd name="connsiteY165" fmla="*/ 1845276 h 6713838"/>
                  <a:gd name="connsiteX166" fmla="*/ 7812199 w 8372664"/>
                  <a:gd name="connsiteY166" fmla="*/ 1787611 h 6713838"/>
                  <a:gd name="connsiteX167" fmla="*/ 7771010 w 8372664"/>
                  <a:gd name="connsiteY167" fmla="*/ 1705232 h 6713838"/>
                  <a:gd name="connsiteX168" fmla="*/ 7680394 w 8372664"/>
                  <a:gd name="connsiteY168" fmla="*/ 1565189 h 6713838"/>
                  <a:gd name="connsiteX169" fmla="*/ 7606253 w 8372664"/>
                  <a:gd name="connsiteY169" fmla="*/ 1458097 h 6713838"/>
                  <a:gd name="connsiteX170" fmla="*/ 7507399 w 8372664"/>
                  <a:gd name="connsiteY170" fmla="*/ 1367481 h 6713838"/>
                  <a:gd name="connsiteX171" fmla="*/ 7466210 w 8372664"/>
                  <a:gd name="connsiteY171" fmla="*/ 1342767 h 6713838"/>
                  <a:gd name="connsiteX172" fmla="*/ 7383832 w 8372664"/>
                  <a:gd name="connsiteY172" fmla="*/ 1301578 h 6713838"/>
                  <a:gd name="connsiteX173" fmla="*/ 7375594 w 8372664"/>
                  <a:gd name="connsiteY173" fmla="*/ 1276865 h 6713838"/>
                  <a:gd name="connsiteX174" fmla="*/ 7350880 w 8372664"/>
                  <a:gd name="connsiteY174" fmla="*/ 1202724 h 6713838"/>
                  <a:gd name="connsiteX175" fmla="*/ 7301453 w 8372664"/>
                  <a:gd name="connsiteY175" fmla="*/ 1013254 h 6713838"/>
                  <a:gd name="connsiteX176" fmla="*/ 7202599 w 8372664"/>
                  <a:gd name="connsiteY176" fmla="*/ 906162 h 6713838"/>
                  <a:gd name="connsiteX177" fmla="*/ 7046080 w 8372664"/>
                  <a:gd name="connsiteY177" fmla="*/ 799070 h 6713838"/>
                  <a:gd name="connsiteX178" fmla="*/ 6963702 w 8372664"/>
                  <a:gd name="connsiteY178" fmla="*/ 741405 h 6713838"/>
                  <a:gd name="connsiteX179" fmla="*/ 6889561 w 8372664"/>
                  <a:gd name="connsiteY179" fmla="*/ 724930 h 6713838"/>
                  <a:gd name="connsiteX180" fmla="*/ 6741280 w 8372664"/>
                  <a:gd name="connsiteY180" fmla="*/ 675503 h 6713838"/>
                  <a:gd name="connsiteX181" fmla="*/ 6584761 w 8372664"/>
                  <a:gd name="connsiteY181" fmla="*/ 683740 h 6713838"/>
                  <a:gd name="connsiteX182" fmla="*/ 6527096 w 8372664"/>
                  <a:gd name="connsiteY182" fmla="*/ 700216 h 6713838"/>
                  <a:gd name="connsiteX183" fmla="*/ 6494145 w 8372664"/>
                  <a:gd name="connsiteY183" fmla="*/ 708454 h 6713838"/>
                  <a:gd name="connsiteX184" fmla="*/ 6378815 w 8372664"/>
                  <a:gd name="connsiteY184" fmla="*/ 700216 h 6713838"/>
                  <a:gd name="connsiteX185" fmla="*/ 6312913 w 8372664"/>
                  <a:gd name="connsiteY185" fmla="*/ 675503 h 6713838"/>
                  <a:gd name="connsiteX186" fmla="*/ 6214059 w 8372664"/>
                  <a:gd name="connsiteY186" fmla="*/ 650789 h 6713838"/>
                  <a:gd name="connsiteX187" fmla="*/ 6049302 w 8372664"/>
                  <a:gd name="connsiteY187" fmla="*/ 535459 h 6713838"/>
                  <a:gd name="connsiteX188" fmla="*/ 5975161 w 8372664"/>
                  <a:gd name="connsiteY188" fmla="*/ 486032 h 6713838"/>
                  <a:gd name="connsiteX189" fmla="*/ 5909259 w 8372664"/>
                  <a:gd name="connsiteY189" fmla="*/ 411892 h 6713838"/>
                  <a:gd name="connsiteX190" fmla="*/ 5785691 w 8372664"/>
                  <a:gd name="connsiteY190" fmla="*/ 313038 h 6713838"/>
                  <a:gd name="connsiteX191" fmla="*/ 5653886 w 8372664"/>
                  <a:gd name="connsiteY191" fmla="*/ 255373 h 6713838"/>
                  <a:gd name="connsiteX192" fmla="*/ 5612696 w 8372664"/>
                  <a:gd name="connsiteY192" fmla="*/ 238897 h 6713838"/>
                  <a:gd name="connsiteX193" fmla="*/ 5538556 w 8372664"/>
                  <a:gd name="connsiteY193" fmla="*/ 230659 h 6713838"/>
                  <a:gd name="connsiteX194" fmla="*/ 5365561 w 8372664"/>
                  <a:gd name="connsiteY194" fmla="*/ 247135 h 6713838"/>
                  <a:gd name="connsiteX195" fmla="*/ 5200805 w 8372664"/>
                  <a:gd name="connsiteY195" fmla="*/ 296562 h 6713838"/>
                  <a:gd name="connsiteX196" fmla="*/ 5027810 w 8372664"/>
                  <a:gd name="connsiteY196" fmla="*/ 313038 h 6713838"/>
                  <a:gd name="connsiteX197" fmla="*/ 4863053 w 8372664"/>
                  <a:gd name="connsiteY197" fmla="*/ 304800 h 6713838"/>
                  <a:gd name="connsiteX198" fmla="*/ 4805388 w 8372664"/>
                  <a:gd name="connsiteY198" fmla="*/ 271849 h 6713838"/>
                  <a:gd name="connsiteX199" fmla="*/ 4747723 w 8372664"/>
                  <a:gd name="connsiteY199" fmla="*/ 247135 h 6713838"/>
                  <a:gd name="connsiteX200" fmla="*/ 4451161 w 8372664"/>
                  <a:gd name="connsiteY200" fmla="*/ 172994 h 6713838"/>
                  <a:gd name="connsiteX201" fmla="*/ 4327594 w 8372664"/>
                  <a:gd name="connsiteY201" fmla="*/ 131805 h 6713838"/>
                  <a:gd name="connsiteX202" fmla="*/ 4269929 w 8372664"/>
                  <a:gd name="connsiteY202" fmla="*/ 115330 h 6713838"/>
                  <a:gd name="connsiteX203" fmla="*/ 4228740 w 8372664"/>
                  <a:gd name="connsiteY203" fmla="*/ 98854 h 6713838"/>
                  <a:gd name="connsiteX204" fmla="*/ 4154599 w 8372664"/>
                  <a:gd name="connsiteY204" fmla="*/ 90616 h 6713838"/>
                  <a:gd name="connsiteX205" fmla="*/ 4080459 w 8372664"/>
                  <a:gd name="connsiteY205" fmla="*/ 131805 h 6713838"/>
                  <a:gd name="connsiteX206" fmla="*/ 3998080 w 8372664"/>
                  <a:gd name="connsiteY206" fmla="*/ 189470 h 6713838"/>
                  <a:gd name="connsiteX207" fmla="*/ 3956891 w 8372664"/>
                  <a:gd name="connsiteY207" fmla="*/ 205946 h 6713838"/>
                  <a:gd name="connsiteX208" fmla="*/ 3899226 w 8372664"/>
                  <a:gd name="connsiteY208" fmla="*/ 238897 h 6713838"/>
                  <a:gd name="connsiteX209" fmla="*/ 3833323 w 8372664"/>
                  <a:gd name="connsiteY209" fmla="*/ 247135 h 6713838"/>
                  <a:gd name="connsiteX210" fmla="*/ 3808610 w 8372664"/>
                  <a:gd name="connsiteY210" fmla="*/ 255373 h 6713838"/>
                  <a:gd name="connsiteX211" fmla="*/ 3783896 w 8372664"/>
                  <a:gd name="connsiteY211" fmla="*/ 271849 h 6713838"/>
                  <a:gd name="connsiteX212" fmla="*/ 3717994 w 8372664"/>
                  <a:gd name="connsiteY212" fmla="*/ 321276 h 6713838"/>
                  <a:gd name="connsiteX213" fmla="*/ 3693280 w 8372664"/>
                  <a:gd name="connsiteY213" fmla="*/ 337751 h 6713838"/>
                  <a:gd name="connsiteX214" fmla="*/ 3750945 w 8372664"/>
                  <a:gd name="connsiteY214" fmla="*/ 313038 h 6713838"/>
                  <a:gd name="connsiteX215" fmla="*/ 3783896 w 8372664"/>
                  <a:gd name="connsiteY215" fmla="*/ 255373 h 6713838"/>
                  <a:gd name="connsiteX216" fmla="*/ 3808610 w 8372664"/>
                  <a:gd name="connsiteY216" fmla="*/ 189470 h 6713838"/>
                  <a:gd name="connsiteX217" fmla="*/ 3866275 w 8372664"/>
                  <a:gd name="connsiteY217" fmla="*/ 131805 h 6713838"/>
                  <a:gd name="connsiteX218" fmla="*/ 3841561 w 8372664"/>
                  <a:gd name="connsiteY218" fmla="*/ 164757 h 6713838"/>
                  <a:gd name="connsiteX219" fmla="*/ 3833323 w 8372664"/>
                  <a:gd name="connsiteY219" fmla="*/ 205946 h 6713838"/>
                  <a:gd name="connsiteX220" fmla="*/ 3965129 w 8372664"/>
                  <a:gd name="connsiteY220" fmla="*/ 378940 h 6713838"/>
                  <a:gd name="connsiteX221" fmla="*/ 3965129 w 8372664"/>
                  <a:gd name="connsiteY221" fmla="*/ 617838 h 6713838"/>
                  <a:gd name="connsiteX222" fmla="*/ 3940415 w 8372664"/>
                  <a:gd name="connsiteY222" fmla="*/ 609600 h 6713838"/>
                  <a:gd name="connsiteX223" fmla="*/ 3726232 w 8372664"/>
                  <a:gd name="connsiteY223" fmla="*/ 477794 h 6713838"/>
                  <a:gd name="connsiteX224" fmla="*/ 3561475 w 8372664"/>
                  <a:gd name="connsiteY224" fmla="*/ 370703 h 6713838"/>
                  <a:gd name="connsiteX225" fmla="*/ 3503810 w 8372664"/>
                  <a:gd name="connsiteY225" fmla="*/ 345989 h 6713838"/>
                  <a:gd name="connsiteX226" fmla="*/ 3347291 w 8372664"/>
                  <a:gd name="connsiteY226" fmla="*/ 329513 h 6713838"/>
                  <a:gd name="connsiteX227" fmla="*/ 3273151 w 8372664"/>
                  <a:gd name="connsiteY227" fmla="*/ 313038 h 6713838"/>
                  <a:gd name="connsiteX228" fmla="*/ 3190772 w 8372664"/>
                  <a:gd name="connsiteY228" fmla="*/ 296562 h 6713838"/>
                  <a:gd name="connsiteX229" fmla="*/ 3116632 w 8372664"/>
                  <a:gd name="connsiteY229" fmla="*/ 313038 h 6713838"/>
                  <a:gd name="connsiteX230" fmla="*/ 3067205 w 8372664"/>
                  <a:gd name="connsiteY230" fmla="*/ 337751 h 6713838"/>
                  <a:gd name="connsiteX231" fmla="*/ 2993064 w 8372664"/>
                  <a:gd name="connsiteY231" fmla="*/ 271849 h 6713838"/>
                  <a:gd name="connsiteX232" fmla="*/ 2960113 w 8372664"/>
                  <a:gd name="connsiteY232" fmla="*/ 205946 h 6713838"/>
                  <a:gd name="connsiteX233" fmla="*/ 2951875 w 8372664"/>
                  <a:gd name="connsiteY233" fmla="*/ 172994 h 6713838"/>
                  <a:gd name="connsiteX234" fmla="*/ 2918923 w 8372664"/>
                  <a:gd name="connsiteY234" fmla="*/ 131805 h 6713838"/>
                  <a:gd name="connsiteX235" fmla="*/ 2902448 w 8372664"/>
                  <a:gd name="connsiteY235" fmla="*/ 74140 h 6713838"/>
                  <a:gd name="connsiteX236" fmla="*/ 2853021 w 8372664"/>
                  <a:gd name="connsiteY236" fmla="*/ 49427 h 6713838"/>
                  <a:gd name="connsiteX237" fmla="*/ 2828307 w 8372664"/>
                  <a:gd name="connsiteY237" fmla="*/ 32951 h 6713838"/>
                  <a:gd name="connsiteX238" fmla="*/ 2803594 w 8372664"/>
                  <a:gd name="connsiteY238" fmla="*/ 8238 h 6713838"/>
                  <a:gd name="connsiteX239" fmla="*/ 2754167 w 8372664"/>
                  <a:gd name="connsiteY239" fmla="*/ 0 h 6713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</a:cxnLst>
                <a:rect l="l" t="t" r="r" b="b"/>
                <a:pathLst>
                  <a:path w="8372664" h="6713838">
                    <a:moveTo>
                      <a:pt x="2754167" y="0"/>
                    </a:moveTo>
                    <a:cubicBezTo>
                      <a:pt x="2697875" y="0"/>
                      <a:pt x="2561875" y="3553"/>
                      <a:pt x="2465842" y="8238"/>
                    </a:cubicBezTo>
                    <a:cubicBezTo>
                      <a:pt x="2449159" y="9052"/>
                      <a:pt x="2432924" y="13936"/>
                      <a:pt x="2416415" y="16476"/>
                    </a:cubicBezTo>
                    <a:cubicBezTo>
                      <a:pt x="2397224" y="19428"/>
                      <a:pt x="2377972" y="21967"/>
                      <a:pt x="2358751" y="24713"/>
                    </a:cubicBezTo>
                    <a:cubicBezTo>
                      <a:pt x="2240931" y="63987"/>
                      <a:pt x="2293294" y="48123"/>
                      <a:pt x="2202232" y="74140"/>
                    </a:cubicBezTo>
                    <a:cubicBezTo>
                      <a:pt x="2188502" y="82378"/>
                      <a:pt x="2175099" y="91187"/>
                      <a:pt x="2161042" y="98854"/>
                    </a:cubicBezTo>
                    <a:cubicBezTo>
                      <a:pt x="2120548" y="120942"/>
                      <a:pt x="2112400" y="115497"/>
                      <a:pt x="2086902" y="148281"/>
                    </a:cubicBezTo>
                    <a:cubicBezTo>
                      <a:pt x="2074745" y="163911"/>
                      <a:pt x="2060213" y="178923"/>
                      <a:pt x="2053951" y="197708"/>
                    </a:cubicBezTo>
                    <a:cubicBezTo>
                      <a:pt x="2044511" y="226026"/>
                      <a:pt x="2036311" y="249434"/>
                      <a:pt x="2029237" y="280086"/>
                    </a:cubicBezTo>
                    <a:cubicBezTo>
                      <a:pt x="2025481" y="296361"/>
                      <a:pt x="2025050" y="313309"/>
                      <a:pt x="2020999" y="329513"/>
                    </a:cubicBezTo>
                    <a:cubicBezTo>
                      <a:pt x="2002422" y="403820"/>
                      <a:pt x="1998659" y="374190"/>
                      <a:pt x="1955096" y="461319"/>
                    </a:cubicBezTo>
                    <a:cubicBezTo>
                      <a:pt x="1934647" y="502218"/>
                      <a:pt x="1936673" y="504456"/>
                      <a:pt x="1897432" y="543697"/>
                    </a:cubicBezTo>
                    <a:cubicBezTo>
                      <a:pt x="1887723" y="553406"/>
                      <a:pt x="1875904" y="560795"/>
                      <a:pt x="1864480" y="568411"/>
                    </a:cubicBezTo>
                    <a:cubicBezTo>
                      <a:pt x="1851158" y="577292"/>
                      <a:pt x="1837612" y="585964"/>
                      <a:pt x="1823291" y="593124"/>
                    </a:cubicBezTo>
                    <a:cubicBezTo>
                      <a:pt x="1786900" y="611320"/>
                      <a:pt x="1747590" y="618871"/>
                      <a:pt x="1707961" y="626076"/>
                    </a:cubicBezTo>
                    <a:cubicBezTo>
                      <a:pt x="1691528" y="629064"/>
                      <a:pt x="1675200" y="633202"/>
                      <a:pt x="1658534" y="634313"/>
                    </a:cubicBezTo>
                    <a:cubicBezTo>
                      <a:pt x="1592720" y="638700"/>
                      <a:pt x="1526729" y="639805"/>
                      <a:pt x="1460826" y="642551"/>
                    </a:cubicBezTo>
                    <a:cubicBezTo>
                      <a:pt x="1399742" y="652732"/>
                      <a:pt x="1415520" y="646081"/>
                      <a:pt x="1353734" y="675503"/>
                    </a:cubicBezTo>
                    <a:cubicBezTo>
                      <a:pt x="1314929" y="693982"/>
                      <a:pt x="1272789" y="707379"/>
                      <a:pt x="1238405" y="733167"/>
                    </a:cubicBezTo>
                    <a:cubicBezTo>
                      <a:pt x="1216437" y="749643"/>
                      <a:pt x="1195788" y="768040"/>
                      <a:pt x="1172502" y="782594"/>
                    </a:cubicBezTo>
                    <a:cubicBezTo>
                      <a:pt x="1151675" y="795611"/>
                      <a:pt x="1126585" y="801270"/>
                      <a:pt x="1106599" y="815546"/>
                    </a:cubicBezTo>
                    <a:cubicBezTo>
                      <a:pt x="1087639" y="829089"/>
                      <a:pt x="1074348" y="849229"/>
                      <a:pt x="1057172" y="864973"/>
                    </a:cubicBezTo>
                    <a:cubicBezTo>
                      <a:pt x="1041363" y="879465"/>
                      <a:pt x="1022171" y="890293"/>
                      <a:pt x="1007745" y="906162"/>
                    </a:cubicBezTo>
                    <a:cubicBezTo>
                      <a:pt x="994425" y="920814"/>
                      <a:pt x="987164" y="940127"/>
                      <a:pt x="974794" y="955589"/>
                    </a:cubicBezTo>
                    <a:cubicBezTo>
                      <a:pt x="965090" y="967719"/>
                      <a:pt x="952826" y="977556"/>
                      <a:pt x="941842" y="988540"/>
                    </a:cubicBezTo>
                    <a:cubicBezTo>
                      <a:pt x="939096" y="1007762"/>
                      <a:pt x="936797" y="1027052"/>
                      <a:pt x="933605" y="1046205"/>
                    </a:cubicBezTo>
                    <a:cubicBezTo>
                      <a:pt x="931303" y="1060016"/>
                      <a:pt x="927872" y="1073618"/>
                      <a:pt x="925367" y="1087394"/>
                    </a:cubicBezTo>
                    <a:cubicBezTo>
                      <a:pt x="922379" y="1103828"/>
                      <a:pt x="919875" y="1120345"/>
                      <a:pt x="917129" y="1136821"/>
                    </a:cubicBezTo>
                    <a:cubicBezTo>
                      <a:pt x="922704" y="1292928"/>
                      <a:pt x="936346" y="1383981"/>
                      <a:pt x="908891" y="1532238"/>
                    </a:cubicBezTo>
                    <a:cubicBezTo>
                      <a:pt x="905083" y="1552801"/>
                      <a:pt x="893530" y="1571198"/>
                      <a:pt x="884178" y="1589903"/>
                    </a:cubicBezTo>
                    <a:cubicBezTo>
                      <a:pt x="856798" y="1644662"/>
                      <a:pt x="830306" y="1677891"/>
                      <a:pt x="793561" y="1729946"/>
                    </a:cubicBezTo>
                    <a:cubicBezTo>
                      <a:pt x="779939" y="1749244"/>
                      <a:pt x="764525" y="1767356"/>
                      <a:pt x="752372" y="1787611"/>
                    </a:cubicBezTo>
                    <a:cubicBezTo>
                      <a:pt x="744134" y="1801341"/>
                      <a:pt x="736145" y="1815222"/>
                      <a:pt x="727659" y="1828800"/>
                    </a:cubicBezTo>
                    <a:cubicBezTo>
                      <a:pt x="705091" y="1864909"/>
                      <a:pt x="669721" y="1909229"/>
                      <a:pt x="645280" y="1935892"/>
                    </a:cubicBezTo>
                    <a:cubicBezTo>
                      <a:pt x="638590" y="1943190"/>
                      <a:pt x="627568" y="1945366"/>
                      <a:pt x="620567" y="1952367"/>
                    </a:cubicBezTo>
                    <a:cubicBezTo>
                      <a:pt x="599927" y="1973007"/>
                      <a:pt x="582537" y="1996671"/>
                      <a:pt x="562902" y="2018270"/>
                    </a:cubicBezTo>
                    <a:cubicBezTo>
                      <a:pt x="539651" y="2043846"/>
                      <a:pt x="491576" y="2084866"/>
                      <a:pt x="472286" y="2100649"/>
                    </a:cubicBezTo>
                    <a:cubicBezTo>
                      <a:pt x="464623" y="2106918"/>
                      <a:pt x="455810" y="2111632"/>
                      <a:pt x="447572" y="2117124"/>
                    </a:cubicBezTo>
                    <a:cubicBezTo>
                      <a:pt x="433842" y="2136346"/>
                      <a:pt x="421853" y="2156938"/>
                      <a:pt x="406383" y="2174789"/>
                    </a:cubicBezTo>
                    <a:cubicBezTo>
                      <a:pt x="386036" y="2198266"/>
                      <a:pt x="361514" y="2217829"/>
                      <a:pt x="340480" y="2240692"/>
                    </a:cubicBezTo>
                    <a:cubicBezTo>
                      <a:pt x="312981" y="2270582"/>
                      <a:pt x="235126" y="2347635"/>
                      <a:pt x="200437" y="2405449"/>
                    </a:cubicBezTo>
                    <a:cubicBezTo>
                      <a:pt x="189047" y="2424432"/>
                      <a:pt x="177387" y="2443312"/>
                      <a:pt x="167486" y="2463113"/>
                    </a:cubicBezTo>
                    <a:cubicBezTo>
                      <a:pt x="163603" y="2470880"/>
                      <a:pt x="161743" y="2479510"/>
                      <a:pt x="159248" y="2487827"/>
                    </a:cubicBezTo>
                    <a:cubicBezTo>
                      <a:pt x="153504" y="2506975"/>
                      <a:pt x="148264" y="2526270"/>
                      <a:pt x="142772" y="2545492"/>
                    </a:cubicBezTo>
                    <a:cubicBezTo>
                      <a:pt x="140026" y="2718487"/>
                      <a:pt x="141542" y="2891602"/>
                      <a:pt x="134534" y="3064476"/>
                    </a:cubicBezTo>
                    <a:cubicBezTo>
                      <a:pt x="133290" y="3095151"/>
                      <a:pt x="124080" y="3124988"/>
                      <a:pt x="118059" y="3155092"/>
                    </a:cubicBezTo>
                    <a:cubicBezTo>
                      <a:pt x="110349" y="3193644"/>
                      <a:pt x="101874" y="3232042"/>
                      <a:pt x="93345" y="3270421"/>
                    </a:cubicBezTo>
                    <a:cubicBezTo>
                      <a:pt x="78345" y="3337920"/>
                      <a:pt x="87254" y="3274017"/>
                      <a:pt x="68632" y="3385751"/>
                    </a:cubicBezTo>
                    <a:cubicBezTo>
                      <a:pt x="62248" y="3424056"/>
                      <a:pt x="59490" y="3462946"/>
                      <a:pt x="52156" y="3501081"/>
                    </a:cubicBezTo>
                    <a:cubicBezTo>
                      <a:pt x="39968" y="3564458"/>
                      <a:pt x="34441" y="3578936"/>
                      <a:pt x="19205" y="3624649"/>
                    </a:cubicBezTo>
                    <a:cubicBezTo>
                      <a:pt x="10173" y="3687873"/>
                      <a:pt x="-13973" y="3800061"/>
                      <a:pt x="10967" y="3863546"/>
                    </a:cubicBezTo>
                    <a:cubicBezTo>
                      <a:pt x="40489" y="3938692"/>
                      <a:pt x="119640" y="3995191"/>
                      <a:pt x="183961" y="4036540"/>
                    </a:cubicBezTo>
                    <a:cubicBezTo>
                      <a:pt x="191265" y="4041236"/>
                      <a:pt x="200437" y="4042032"/>
                      <a:pt x="208675" y="4044778"/>
                    </a:cubicBezTo>
                    <a:cubicBezTo>
                      <a:pt x="214167" y="4053016"/>
                      <a:pt x="216703" y="4064329"/>
                      <a:pt x="225151" y="4069492"/>
                    </a:cubicBezTo>
                    <a:cubicBezTo>
                      <a:pt x="231764" y="4073533"/>
                      <a:pt x="423079" y="4165980"/>
                      <a:pt x="447572" y="4184821"/>
                    </a:cubicBezTo>
                    <a:lnTo>
                      <a:pt x="554664" y="4267200"/>
                    </a:lnTo>
                    <a:cubicBezTo>
                      <a:pt x="551918" y="4294659"/>
                      <a:pt x="551222" y="4322402"/>
                      <a:pt x="546426" y="4349578"/>
                    </a:cubicBezTo>
                    <a:cubicBezTo>
                      <a:pt x="542952" y="4369265"/>
                      <a:pt x="535102" y="4387927"/>
                      <a:pt x="529951" y="4407243"/>
                    </a:cubicBezTo>
                    <a:cubicBezTo>
                      <a:pt x="524117" y="4429122"/>
                      <a:pt x="518967" y="4451178"/>
                      <a:pt x="513475" y="4473146"/>
                    </a:cubicBezTo>
                    <a:cubicBezTo>
                      <a:pt x="498294" y="4655313"/>
                      <a:pt x="493428" y="4662236"/>
                      <a:pt x="521713" y="4926227"/>
                    </a:cubicBezTo>
                    <a:cubicBezTo>
                      <a:pt x="528495" y="4989528"/>
                      <a:pt x="591377" y="5119254"/>
                      <a:pt x="620567" y="5165124"/>
                    </a:cubicBezTo>
                    <a:cubicBezTo>
                      <a:pt x="673909" y="5248947"/>
                      <a:pt x="683113" y="5271326"/>
                      <a:pt x="752372" y="5346357"/>
                    </a:cubicBezTo>
                    <a:cubicBezTo>
                      <a:pt x="759087" y="5353632"/>
                      <a:pt x="769271" y="5356754"/>
                      <a:pt x="777086" y="5362832"/>
                    </a:cubicBezTo>
                    <a:cubicBezTo>
                      <a:pt x="818723" y="5395216"/>
                      <a:pt x="850612" y="5445006"/>
                      <a:pt x="900653" y="5461686"/>
                    </a:cubicBezTo>
                    <a:cubicBezTo>
                      <a:pt x="942241" y="5475549"/>
                      <a:pt x="944784" y="5475515"/>
                      <a:pt x="999507" y="5502876"/>
                    </a:cubicBezTo>
                    <a:cubicBezTo>
                      <a:pt x="1074939" y="5540592"/>
                      <a:pt x="949520" y="5494414"/>
                      <a:pt x="1073648" y="5544065"/>
                    </a:cubicBezTo>
                    <a:cubicBezTo>
                      <a:pt x="1111550" y="5559226"/>
                      <a:pt x="1152466" y="5566998"/>
                      <a:pt x="1188978" y="5585254"/>
                    </a:cubicBezTo>
                    <a:cubicBezTo>
                      <a:pt x="1241331" y="5611431"/>
                      <a:pt x="1309893" y="5650743"/>
                      <a:pt x="1370210" y="5667632"/>
                    </a:cubicBezTo>
                    <a:cubicBezTo>
                      <a:pt x="1416390" y="5680562"/>
                      <a:pt x="1463601" y="5689477"/>
                      <a:pt x="1510253" y="5700584"/>
                    </a:cubicBezTo>
                    <a:cubicBezTo>
                      <a:pt x="1521267" y="5703206"/>
                      <a:pt x="1532464" y="5705241"/>
                      <a:pt x="1543205" y="5708821"/>
                    </a:cubicBezTo>
                    <a:cubicBezTo>
                      <a:pt x="1551443" y="5711567"/>
                      <a:pt x="1559457" y="5715106"/>
                      <a:pt x="1567918" y="5717059"/>
                    </a:cubicBezTo>
                    <a:cubicBezTo>
                      <a:pt x="1595204" y="5723356"/>
                      <a:pt x="1622914" y="5727667"/>
                      <a:pt x="1650296" y="5733535"/>
                    </a:cubicBezTo>
                    <a:cubicBezTo>
                      <a:pt x="1661367" y="5735907"/>
                      <a:pt x="1672146" y="5739553"/>
                      <a:pt x="1683248" y="5741773"/>
                    </a:cubicBezTo>
                    <a:cubicBezTo>
                      <a:pt x="1699627" y="5745049"/>
                      <a:pt x="1716267" y="5746886"/>
                      <a:pt x="1732675" y="5750011"/>
                    </a:cubicBezTo>
                    <a:cubicBezTo>
                      <a:pt x="1773938" y="5757871"/>
                      <a:pt x="1815238" y="5765612"/>
                      <a:pt x="1856242" y="5774724"/>
                    </a:cubicBezTo>
                    <a:cubicBezTo>
                      <a:pt x="1864719" y="5776608"/>
                      <a:pt x="1872607" y="5780576"/>
                      <a:pt x="1880956" y="5782962"/>
                    </a:cubicBezTo>
                    <a:cubicBezTo>
                      <a:pt x="1911060" y="5791563"/>
                      <a:pt x="1941009" y="5800884"/>
                      <a:pt x="1971572" y="5807676"/>
                    </a:cubicBezTo>
                    <a:cubicBezTo>
                      <a:pt x="1990526" y="5811888"/>
                      <a:pt x="2010015" y="5813167"/>
                      <a:pt x="2029237" y="5815913"/>
                    </a:cubicBezTo>
                    <a:cubicBezTo>
                      <a:pt x="2155211" y="5885900"/>
                      <a:pt x="2059445" y="5823811"/>
                      <a:pt x="2144567" y="5898292"/>
                    </a:cubicBezTo>
                    <a:cubicBezTo>
                      <a:pt x="2152018" y="5904811"/>
                      <a:pt x="2162279" y="5907766"/>
                      <a:pt x="2169280" y="5914767"/>
                    </a:cubicBezTo>
                    <a:cubicBezTo>
                      <a:pt x="2189920" y="5935407"/>
                      <a:pt x="2205496" y="5960871"/>
                      <a:pt x="2226945" y="5980670"/>
                    </a:cubicBezTo>
                    <a:cubicBezTo>
                      <a:pt x="2241495" y="5994101"/>
                      <a:pt x="2260531" y="6001740"/>
                      <a:pt x="2276372" y="6013621"/>
                    </a:cubicBezTo>
                    <a:cubicBezTo>
                      <a:pt x="2283837" y="6019220"/>
                      <a:pt x="2321989" y="6048787"/>
                      <a:pt x="2334037" y="6054811"/>
                    </a:cubicBezTo>
                    <a:cubicBezTo>
                      <a:pt x="2345154" y="6060369"/>
                      <a:pt x="2394504" y="6082284"/>
                      <a:pt x="2416415" y="6087762"/>
                    </a:cubicBezTo>
                    <a:cubicBezTo>
                      <a:pt x="2429999" y="6091158"/>
                      <a:pt x="2444021" y="6092604"/>
                      <a:pt x="2457605" y="6096000"/>
                    </a:cubicBezTo>
                    <a:cubicBezTo>
                      <a:pt x="2466029" y="6098106"/>
                      <a:pt x="2474001" y="6101743"/>
                      <a:pt x="2482318" y="6104238"/>
                    </a:cubicBezTo>
                    <a:cubicBezTo>
                      <a:pt x="2501466" y="6109982"/>
                      <a:pt x="2520697" y="6115453"/>
                      <a:pt x="2539983" y="6120713"/>
                    </a:cubicBezTo>
                    <a:cubicBezTo>
                      <a:pt x="2612214" y="6140412"/>
                      <a:pt x="2527723" y="6116158"/>
                      <a:pt x="2622361" y="6137189"/>
                    </a:cubicBezTo>
                    <a:cubicBezTo>
                      <a:pt x="2630838" y="6139073"/>
                      <a:pt x="2638510" y="6143999"/>
                      <a:pt x="2647075" y="6145427"/>
                    </a:cubicBezTo>
                    <a:cubicBezTo>
                      <a:pt x="2671602" y="6149515"/>
                      <a:pt x="2696568" y="6150379"/>
                      <a:pt x="2721215" y="6153665"/>
                    </a:cubicBezTo>
                    <a:cubicBezTo>
                      <a:pt x="2737771" y="6155873"/>
                      <a:pt x="2754092" y="6159646"/>
                      <a:pt x="2770642" y="6161903"/>
                    </a:cubicBezTo>
                    <a:cubicBezTo>
                      <a:pt x="2814513" y="6167885"/>
                      <a:pt x="2858570" y="6172449"/>
                      <a:pt x="2902448" y="6178378"/>
                    </a:cubicBezTo>
                    <a:cubicBezTo>
                      <a:pt x="2960173" y="6186179"/>
                      <a:pt x="3018931" y="6188965"/>
                      <a:pt x="3075442" y="6203092"/>
                    </a:cubicBezTo>
                    <a:lnTo>
                      <a:pt x="3174296" y="6227805"/>
                    </a:lnTo>
                    <a:cubicBezTo>
                      <a:pt x="3209920" y="6236355"/>
                      <a:pt x="3246632" y="6240934"/>
                      <a:pt x="3281388" y="6252519"/>
                    </a:cubicBezTo>
                    <a:cubicBezTo>
                      <a:pt x="3330602" y="6268924"/>
                      <a:pt x="3359588" y="6278983"/>
                      <a:pt x="3421432" y="6293708"/>
                    </a:cubicBezTo>
                    <a:cubicBezTo>
                      <a:pt x="3440320" y="6298205"/>
                      <a:pt x="3459875" y="6299200"/>
                      <a:pt x="3479096" y="6301946"/>
                    </a:cubicBezTo>
                    <a:cubicBezTo>
                      <a:pt x="3487334" y="6304692"/>
                      <a:pt x="3495214" y="6308956"/>
                      <a:pt x="3503810" y="6310184"/>
                    </a:cubicBezTo>
                    <a:cubicBezTo>
                      <a:pt x="3632064" y="6328505"/>
                      <a:pt x="3734660" y="6314297"/>
                      <a:pt x="3874513" y="6310184"/>
                    </a:cubicBezTo>
                    <a:lnTo>
                      <a:pt x="4286405" y="6318421"/>
                    </a:lnTo>
                    <a:cubicBezTo>
                      <a:pt x="4297719" y="6318840"/>
                      <a:pt x="4308188" y="6324798"/>
                      <a:pt x="4319356" y="6326659"/>
                    </a:cubicBezTo>
                    <a:cubicBezTo>
                      <a:pt x="4357661" y="6333043"/>
                      <a:pt x="4434686" y="6343135"/>
                      <a:pt x="4434686" y="6343135"/>
                    </a:cubicBezTo>
                    <a:cubicBezTo>
                      <a:pt x="4442924" y="6345881"/>
                      <a:pt x="4450736" y="6350776"/>
                      <a:pt x="4459399" y="6351373"/>
                    </a:cubicBezTo>
                    <a:cubicBezTo>
                      <a:pt x="4707974" y="6368516"/>
                      <a:pt x="4602677" y="6335975"/>
                      <a:pt x="4698296" y="6367849"/>
                    </a:cubicBezTo>
                    <a:cubicBezTo>
                      <a:pt x="4712026" y="6381579"/>
                      <a:pt x="4724873" y="6396252"/>
                      <a:pt x="4739486" y="6409038"/>
                    </a:cubicBezTo>
                    <a:cubicBezTo>
                      <a:pt x="4746937" y="6415557"/>
                      <a:pt x="4756143" y="6419759"/>
                      <a:pt x="4764199" y="6425513"/>
                    </a:cubicBezTo>
                    <a:cubicBezTo>
                      <a:pt x="4775372" y="6433493"/>
                      <a:pt x="4786167" y="6441989"/>
                      <a:pt x="4797151" y="6450227"/>
                    </a:cubicBezTo>
                    <a:cubicBezTo>
                      <a:pt x="4814408" y="6476113"/>
                      <a:pt x="4818918" y="6486379"/>
                      <a:pt x="4846578" y="6507892"/>
                    </a:cubicBezTo>
                    <a:cubicBezTo>
                      <a:pt x="4859217" y="6517722"/>
                      <a:pt x="4874037" y="6524367"/>
                      <a:pt x="4887767" y="6532605"/>
                    </a:cubicBezTo>
                    <a:cubicBezTo>
                      <a:pt x="4893259" y="6540843"/>
                      <a:pt x="4899330" y="6548723"/>
                      <a:pt x="4904242" y="6557319"/>
                    </a:cubicBezTo>
                    <a:cubicBezTo>
                      <a:pt x="4910335" y="6567981"/>
                      <a:pt x="4913906" y="6580052"/>
                      <a:pt x="4920718" y="6590270"/>
                    </a:cubicBezTo>
                    <a:cubicBezTo>
                      <a:pt x="4935950" y="6613118"/>
                      <a:pt x="4953994" y="6633966"/>
                      <a:pt x="4970145" y="6656173"/>
                    </a:cubicBezTo>
                    <a:cubicBezTo>
                      <a:pt x="4975968" y="6664180"/>
                      <a:pt x="4979104" y="6674443"/>
                      <a:pt x="4986621" y="6680886"/>
                    </a:cubicBezTo>
                    <a:cubicBezTo>
                      <a:pt x="5011381" y="6702109"/>
                      <a:pt x="5025568" y="6704853"/>
                      <a:pt x="5052523" y="6713838"/>
                    </a:cubicBezTo>
                    <a:cubicBezTo>
                      <a:pt x="5110188" y="6711092"/>
                      <a:pt x="5167958" y="6710028"/>
                      <a:pt x="5225518" y="6705600"/>
                    </a:cubicBezTo>
                    <a:cubicBezTo>
                      <a:pt x="5239478" y="6704526"/>
                      <a:pt x="5252896" y="6699664"/>
                      <a:pt x="5266707" y="6697362"/>
                    </a:cubicBezTo>
                    <a:cubicBezTo>
                      <a:pt x="5285860" y="6694170"/>
                      <a:pt x="5305150" y="6691870"/>
                      <a:pt x="5324372" y="6689124"/>
                    </a:cubicBezTo>
                    <a:cubicBezTo>
                      <a:pt x="5340848" y="6680886"/>
                      <a:pt x="5359063" y="6675463"/>
                      <a:pt x="5373799" y="6664411"/>
                    </a:cubicBezTo>
                    <a:cubicBezTo>
                      <a:pt x="5381720" y="6658471"/>
                      <a:pt x="5382037" y="6645189"/>
                      <a:pt x="5390275" y="6639697"/>
                    </a:cubicBezTo>
                    <a:cubicBezTo>
                      <a:pt x="5399695" y="6633417"/>
                      <a:pt x="5412485" y="6635039"/>
                      <a:pt x="5423226" y="6631459"/>
                    </a:cubicBezTo>
                    <a:cubicBezTo>
                      <a:pt x="5445483" y="6624040"/>
                      <a:pt x="5467472" y="6615770"/>
                      <a:pt x="5489129" y="6606746"/>
                    </a:cubicBezTo>
                    <a:cubicBezTo>
                      <a:pt x="5500465" y="6602023"/>
                      <a:pt x="5510917" y="6595387"/>
                      <a:pt x="5522080" y="6590270"/>
                    </a:cubicBezTo>
                    <a:cubicBezTo>
                      <a:pt x="5576827" y="6565178"/>
                      <a:pt x="5630240" y="6536711"/>
                      <a:pt x="5686837" y="6516130"/>
                    </a:cubicBezTo>
                    <a:lnTo>
                      <a:pt x="5777453" y="6483178"/>
                    </a:lnTo>
                    <a:cubicBezTo>
                      <a:pt x="5799421" y="6466702"/>
                      <a:pt x="5821914" y="6450905"/>
                      <a:pt x="5843356" y="6433751"/>
                    </a:cubicBezTo>
                    <a:cubicBezTo>
                      <a:pt x="5883366" y="6401743"/>
                      <a:pt x="5933730" y="6356040"/>
                      <a:pt x="5966923" y="6318421"/>
                    </a:cubicBezTo>
                    <a:cubicBezTo>
                      <a:pt x="5987637" y="6294945"/>
                      <a:pt x="6000767" y="6264598"/>
                      <a:pt x="6024588" y="6244281"/>
                    </a:cubicBezTo>
                    <a:cubicBezTo>
                      <a:pt x="6094787" y="6184406"/>
                      <a:pt x="6186964" y="6149577"/>
                      <a:pt x="6247010" y="6079524"/>
                    </a:cubicBezTo>
                    <a:cubicBezTo>
                      <a:pt x="6263486" y="6060302"/>
                      <a:pt x="6282394" y="6042924"/>
                      <a:pt x="6296437" y="6021859"/>
                    </a:cubicBezTo>
                    <a:cubicBezTo>
                      <a:pt x="6388765" y="5883367"/>
                      <a:pt x="6237230" y="5983207"/>
                      <a:pt x="6469432" y="5766486"/>
                    </a:cubicBezTo>
                    <a:cubicBezTo>
                      <a:pt x="6510621" y="5728043"/>
                      <a:pt x="6548448" y="5685648"/>
                      <a:pt x="6592999" y="5651157"/>
                    </a:cubicBezTo>
                    <a:cubicBezTo>
                      <a:pt x="6699104" y="5569011"/>
                      <a:pt x="6880164" y="5490297"/>
                      <a:pt x="6996653" y="5461686"/>
                    </a:cubicBezTo>
                    <a:cubicBezTo>
                      <a:pt x="7060709" y="5445953"/>
                      <a:pt x="7128458" y="5456195"/>
                      <a:pt x="7194361" y="5453449"/>
                    </a:cubicBezTo>
                    <a:cubicBezTo>
                      <a:pt x="7213583" y="5450703"/>
                      <a:pt x="7233265" y="5450214"/>
                      <a:pt x="7252026" y="5445211"/>
                    </a:cubicBezTo>
                    <a:cubicBezTo>
                      <a:pt x="7274695" y="5439166"/>
                      <a:pt x="7296490" y="5430026"/>
                      <a:pt x="7317929" y="5420497"/>
                    </a:cubicBezTo>
                    <a:cubicBezTo>
                      <a:pt x="7379164" y="5393281"/>
                      <a:pt x="7416625" y="5374246"/>
                      <a:pt x="7466210" y="5329881"/>
                    </a:cubicBezTo>
                    <a:cubicBezTo>
                      <a:pt x="7498044" y="5301398"/>
                      <a:pt x="7526621" y="5269470"/>
                      <a:pt x="7556826" y="5239265"/>
                    </a:cubicBezTo>
                    <a:cubicBezTo>
                      <a:pt x="7559572" y="5231027"/>
                      <a:pt x="7562015" y="5222682"/>
                      <a:pt x="7565064" y="5214551"/>
                    </a:cubicBezTo>
                    <a:cubicBezTo>
                      <a:pt x="7570256" y="5200705"/>
                      <a:pt x="7576864" y="5187391"/>
                      <a:pt x="7581540" y="5173362"/>
                    </a:cubicBezTo>
                    <a:cubicBezTo>
                      <a:pt x="7592884" y="5139330"/>
                      <a:pt x="7606024" y="5083660"/>
                      <a:pt x="7614491" y="5049794"/>
                    </a:cubicBezTo>
                    <a:cubicBezTo>
                      <a:pt x="7622566" y="4977119"/>
                      <a:pt x="7622668" y="4960636"/>
                      <a:pt x="7639205" y="4885038"/>
                    </a:cubicBezTo>
                    <a:cubicBezTo>
                      <a:pt x="7651872" y="4827130"/>
                      <a:pt x="7667065" y="4769802"/>
                      <a:pt x="7680394" y="4712043"/>
                    </a:cubicBezTo>
                    <a:cubicBezTo>
                      <a:pt x="7690431" y="4668549"/>
                      <a:pt x="7688411" y="4649278"/>
                      <a:pt x="7713345" y="4604951"/>
                    </a:cubicBezTo>
                    <a:cubicBezTo>
                      <a:pt x="7726807" y="4581018"/>
                      <a:pt x="7745035" y="4560011"/>
                      <a:pt x="7762772" y="4539049"/>
                    </a:cubicBezTo>
                    <a:cubicBezTo>
                      <a:pt x="7784993" y="4512788"/>
                      <a:pt x="7817233" y="4485211"/>
                      <a:pt x="7845151" y="4464908"/>
                    </a:cubicBezTo>
                    <a:cubicBezTo>
                      <a:pt x="7861165" y="4453262"/>
                      <a:pt x="7877159" y="4441373"/>
                      <a:pt x="7894578" y="4431957"/>
                    </a:cubicBezTo>
                    <a:cubicBezTo>
                      <a:pt x="7938161" y="4408399"/>
                      <a:pt x="8148120" y="4308341"/>
                      <a:pt x="8232329" y="4250724"/>
                    </a:cubicBezTo>
                    <a:cubicBezTo>
                      <a:pt x="8258168" y="4233045"/>
                      <a:pt x="8283526" y="4214363"/>
                      <a:pt x="8306469" y="4193059"/>
                    </a:cubicBezTo>
                    <a:cubicBezTo>
                      <a:pt x="8322185" y="4178466"/>
                      <a:pt x="8333929" y="4160108"/>
                      <a:pt x="8347659" y="4143632"/>
                    </a:cubicBezTo>
                    <a:cubicBezTo>
                      <a:pt x="8373612" y="4039815"/>
                      <a:pt x="8384066" y="4024394"/>
                      <a:pt x="8355896" y="3880021"/>
                    </a:cubicBezTo>
                    <a:cubicBezTo>
                      <a:pt x="8346228" y="3830472"/>
                      <a:pt x="8320809" y="3785132"/>
                      <a:pt x="8298232" y="3739978"/>
                    </a:cubicBezTo>
                    <a:cubicBezTo>
                      <a:pt x="8284949" y="3713412"/>
                      <a:pt x="8271284" y="3685252"/>
                      <a:pt x="8248805" y="3665838"/>
                    </a:cubicBezTo>
                    <a:cubicBezTo>
                      <a:pt x="8156739" y="3586326"/>
                      <a:pt x="8116717" y="3594255"/>
                      <a:pt x="8026383" y="3534032"/>
                    </a:cubicBezTo>
                    <a:cubicBezTo>
                      <a:pt x="7997124" y="3514526"/>
                      <a:pt x="7971464" y="3490097"/>
                      <a:pt x="7944005" y="3468130"/>
                    </a:cubicBezTo>
                    <a:cubicBezTo>
                      <a:pt x="7931835" y="3443791"/>
                      <a:pt x="7918941" y="3420283"/>
                      <a:pt x="7911053" y="3393989"/>
                    </a:cubicBezTo>
                    <a:cubicBezTo>
                      <a:pt x="7907030" y="3380578"/>
                      <a:pt x="7905561" y="3366530"/>
                      <a:pt x="7902815" y="3352800"/>
                    </a:cubicBezTo>
                    <a:cubicBezTo>
                      <a:pt x="7911053" y="3311611"/>
                      <a:pt x="7913174" y="3268708"/>
                      <a:pt x="7927529" y="3229232"/>
                    </a:cubicBezTo>
                    <a:cubicBezTo>
                      <a:pt x="7935602" y="3207033"/>
                      <a:pt x="7956565" y="3191822"/>
                      <a:pt x="7968718" y="3171567"/>
                    </a:cubicBezTo>
                    <a:cubicBezTo>
                      <a:pt x="8002169" y="3115816"/>
                      <a:pt x="8005729" y="3093484"/>
                      <a:pt x="8026383" y="3031524"/>
                    </a:cubicBezTo>
                    <a:cubicBezTo>
                      <a:pt x="8048492" y="2766222"/>
                      <a:pt x="8019384" y="3122105"/>
                      <a:pt x="8042859" y="2809103"/>
                    </a:cubicBezTo>
                    <a:cubicBezTo>
                      <a:pt x="8069089" y="2459363"/>
                      <a:pt x="8051046" y="2735756"/>
                      <a:pt x="8067572" y="2471351"/>
                    </a:cubicBezTo>
                    <a:cubicBezTo>
                      <a:pt x="8062080" y="2383481"/>
                      <a:pt x="8064929" y="2294688"/>
                      <a:pt x="8051096" y="2207740"/>
                    </a:cubicBezTo>
                    <a:cubicBezTo>
                      <a:pt x="8045487" y="2172486"/>
                      <a:pt x="8026255" y="2140620"/>
                      <a:pt x="8009907" y="2108886"/>
                    </a:cubicBezTo>
                    <a:cubicBezTo>
                      <a:pt x="7979492" y="2049844"/>
                      <a:pt x="7945223" y="1992843"/>
                      <a:pt x="7911053" y="1935892"/>
                    </a:cubicBezTo>
                    <a:cubicBezTo>
                      <a:pt x="7903989" y="1924119"/>
                      <a:pt x="7893711" y="1914523"/>
                      <a:pt x="7886340" y="1902940"/>
                    </a:cubicBezTo>
                    <a:cubicBezTo>
                      <a:pt x="7874454" y="1884263"/>
                      <a:pt x="7865360" y="1863898"/>
                      <a:pt x="7853388" y="1845276"/>
                    </a:cubicBezTo>
                    <a:cubicBezTo>
                      <a:pt x="7840614" y="1825406"/>
                      <a:pt x="7824175" y="1807971"/>
                      <a:pt x="7812199" y="1787611"/>
                    </a:cubicBezTo>
                    <a:cubicBezTo>
                      <a:pt x="7796633" y="1761149"/>
                      <a:pt x="7786661" y="1731644"/>
                      <a:pt x="7771010" y="1705232"/>
                    </a:cubicBezTo>
                    <a:cubicBezTo>
                      <a:pt x="7742665" y="1657399"/>
                      <a:pt x="7711236" y="1611452"/>
                      <a:pt x="7680394" y="1565189"/>
                    </a:cubicBezTo>
                    <a:cubicBezTo>
                      <a:pt x="7656310" y="1529064"/>
                      <a:pt x="7636954" y="1488798"/>
                      <a:pt x="7606253" y="1458097"/>
                    </a:cubicBezTo>
                    <a:cubicBezTo>
                      <a:pt x="7568319" y="1420163"/>
                      <a:pt x="7549011" y="1396610"/>
                      <a:pt x="7507399" y="1367481"/>
                    </a:cubicBezTo>
                    <a:cubicBezTo>
                      <a:pt x="7494282" y="1358299"/>
                      <a:pt x="7480338" y="1350302"/>
                      <a:pt x="7466210" y="1342767"/>
                    </a:cubicBezTo>
                    <a:cubicBezTo>
                      <a:pt x="7439121" y="1328320"/>
                      <a:pt x="7383832" y="1301578"/>
                      <a:pt x="7383832" y="1301578"/>
                    </a:cubicBezTo>
                    <a:cubicBezTo>
                      <a:pt x="7381086" y="1293340"/>
                      <a:pt x="7378643" y="1284995"/>
                      <a:pt x="7375594" y="1276865"/>
                    </a:cubicBezTo>
                    <a:cubicBezTo>
                      <a:pt x="7361343" y="1238863"/>
                      <a:pt x="7357782" y="1239533"/>
                      <a:pt x="7350880" y="1202724"/>
                    </a:cubicBezTo>
                    <a:cubicBezTo>
                      <a:pt x="7337413" y="1130899"/>
                      <a:pt x="7337844" y="1078757"/>
                      <a:pt x="7301453" y="1013254"/>
                    </a:cubicBezTo>
                    <a:cubicBezTo>
                      <a:pt x="7291626" y="995566"/>
                      <a:pt x="7219525" y="920416"/>
                      <a:pt x="7202599" y="906162"/>
                    </a:cubicBezTo>
                    <a:cubicBezTo>
                      <a:pt x="6995472" y="731740"/>
                      <a:pt x="7170732" y="876979"/>
                      <a:pt x="7046080" y="799070"/>
                    </a:cubicBezTo>
                    <a:cubicBezTo>
                      <a:pt x="7017656" y="781305"/>
                      <a:pt x="6993994" y="755754"/>
                      <a:pt x="6963702" y="741405"/>
                    </a:cubicBezTo>
                    <a:cubicBezTo>
                      <a:pt x="6940823" y="730567"/>
                      <a:pt x="6913686" y="732606"/>
                      <a:pt x="6889561" y="724930"/>
                    </a:cubicBezTo>
                    <a:cubicBezTo>
                      <a:pt x="6701858" y="665207"/>
                      <a:pt x="6844699" y="696185"/>
                      <a:pt x="6741280" y="675503"/>
                    </a:cubicBezTo>
                    <a:cubicBezTo>
                      <a:pt x="6689107" y="678249"/>
                      <a:pt x="6636662" y="677752"/>
                      <a:pt x="6584761" y="683740"/>
                    </a:cubicBezTo>
                    <a:cubicBezTo>
                      <a:pt x="6564902" y="686031"/>
                      <a:pt x="6546382" y="694956"/>
                      <a:pt x="6527096" y="700216"/>
                    </a:cubicBezTo>
                    <a:cubicBezTo>
                      <a:pt x="6516173" y="703195"/>
                      <a:pt x="6505129" y="705708"/>
                      <a:pt x="6494145" y="708454"/>
                    </a:cubicBezTo>
                    <a:cubicBezTo>
                      <a:pt x="6455702" y="705708"/>
                      <a:pt x="6416735" y="707110"/>
                      <a:pt x="6378815" y="700216"/>
                    </a:cubicBezTo>
                    <a:cubicBezTo>
                      <a:pt x="6355732" y="696019"/>
                      <a:pt x="6335007" y="683394"/>
                      <a:pt x="6312913" y="675503"/>
                    </a:cubicBezTo>
                    <a:cubicBezTo>
                      <a:pt x="6255797" y="655105"/>
                      <a:pt x="6272771" y="660575"/>
                      <a:pt x="6214059" y="650789"/>
                    </a:cubicBezTo>
                    <a:cubicBezTo>
                      <a:pt x="6014325" y="500989"/>
                      <a:pt x="6200546" y="636289"/>
                      <a:pt x="6049302" y="535459"/>
                    </a:cubicBezTo>
                    <a:cubicBezTo>
                      <a:pt x="5946351" y="466825"/>
                      <a:pt x="6094821" y="557828"/>
                      <a:pt x="5975161" y="486032"/>
                    </a:cubicBezTo>
                    <a:cubicBezTo>
                      <a:pt x="5949967" y="452440"/>
                      <a:pt x="5944361" y="441728"/>
                      <a:pt x="5909259" y="411892"/>
                    </a:cubicBezTo>
                    <a:cubicBezTo>
                      <a:pt x="5869068" y="377730"/>
                      <a:pt x="5832870" y="336628"/>
                      <a:pt x="5785691" y="313038"/>
                    </a:cubicBezTo>
                    <a:cubicBezTo>
                      <a:pt x="5656923" y="248654"/>
                      <a:pt x="5749893" y="290285"/>
                      <a:pt x="5653886" y="255373"/>
                    </a:cubicBezTo>
                    <a:cubicBezTo>
                      <a:pt x="5639989" y="250319"/>
                      <a:pt x="5627155" y="241995"/>
                      <a:pt x="5612696" y="238897"/>
                    </a:cubicBezTo>
                    <a:cubicBezTo>
                      <a:pt x="5588383" y="233687"/>
                      <a:pt x="5563269" y="233405"/>
                      <a:pt x="5538556" y="230659"/>
                    </a:cubicBezTo>
                    <a:cubicBezTo>
                      <a:pt x="5480891" y="236151"/>
                      <a:pt x="5423105" y="240495"/>
                      <a:pt x="5365561" y="247135"/>
                    </a:cubicBezTo>
                    <a:cubicBezTo>
                      <a:pt x="5233813" y="262337"/>
                      <a:pt x="5486452" y="255755"/>
                      <a:pt x="5200805" y="296562"/>
                    </a:cubicBezTo>
                    <a:cubicBezTo>
                      <a:pt x="5104986" y="310251"/>
                      <a:pt x="5162507" y="303417"/>
                      <a:pt x="5027810" y="313038"/>
                    </a:cubicBezTo>
                    <a:cubicBezTo>
                      <a:pt x="4972891" y="310292"/>
                      <a:pt x="4917121" y="314813"/>
                      <a:pt x="4863053" y="304800"/>
                    </a:cubicBezTo>
                    <a:cubicBezTo>
                      <a:pt x="4841285" y="300769"/>
                      <a:pt x="4825189" y="281750"/>
                      <a:pt x="4805388" y="271849"/>
                    </a:cubicBezTo>
                    <a:cubicBezTo>
                      <a:pt x="4786683" y="262497"/>
                      <a:pt x="4767432" y="254128"/>
                      <a:pt x="4747723" y="247135"/>
                    </a:cubicBezTo>
                    <a:cubicBezTo>
                      <a:pt x="4536792" y="172288"/>
                      <a:pt x="4610605" y="186281"/>
                      <a:pt x="4451161" y="172994"/>
                    </a:cubicBezTo>
                    <a:lnTo>
                      <a:pt x="4327594" y="131805"/>
                    </a:lnTo>
                    <a:cubicBezTo>
                      <a:pt x="4308544" y="125744"/>
                      <a:pt x="4288894" y="121652"/>
                      <a:pt x="4269929" y="115330"/>
                    </a:cubicBezTo>
                    <a:cubicBezTo>
                      <a:pt x="4255900" y="110654"/>
                      <a:pt x="4243199" y="101952"/>
                      <a:pt x="4228740" y="98854"/>
                    </a:cubicBezTo>
                    <a:cubicBezTo>
                      <a:pt x="4204426" y="93644"/>
                      <a:pt x="4179313" y="93362"/>
                      <a:pt x="4154599" y="90616"/>
                    </a:cubicBezTo>
                    <a:cubicBezTo>
                      <a:pt x="4129886" y="104346"/>
                      <a:pt x="4104240" y="116517"/>
                      <a:pt x="4080459" y="131805"/>
                    </a:cubicBezTo>
                    <a:cubicBezTo>
                      <a:pt x="4010954" y="176487"/>
                      <a:pt x="4068745" y="154137"/>
                      <a:pt x="3998080" y="189470"/>
                    </a:cubicBezTo>
                    <a:cubicBezTo>
                      <a:pt x="3984854" y="196083"/>
                      <a:pt x="3970404" y="199940"/>
                      <a:pt x="3956891" y="205946"/>
                    </a:cubicBezTo>
                    <a:cubicBezTo>
                      <a:pt x="3925533" y="219883"/>
                      <a:pt x="3925733" y="221226"/>
                      <a:pt x="3899226" y="238897"/>
                    </a:cubicBezTo>
                    <a:cubicBezTo>
                      <a:pt x="3812121" y="209861"/>
                      <a:pt x="3875558" y="213346"/>
                      <a:pt x="3833323" y="247135"/>
                    </a:cubicBezTo>
                    <a:cubicBezTo>
                      <a:pt x="3826543" y="252559"/>
                      <a:pt x="3816377" y="251490"/>
                      <a:pt x="3808610" y="255373"/>
                    </a:cubicBezTo>
                    <a:cubicBezTo>
                      <a:pt x="3799754" y="259801"/>
                      <a:pt x="3791903" y="266026"/>
                      <a:pt x="3783896" y="271849"/>
                    </a:cubicBezTo>
                    <a:cubicBezTo>
                      <a:pt x="3761689" y="288000"/>
                      <a:pt x="3740201" y="305125"/>
                      <a:pt x="3717994" y="321276"/>
                    </a:cubicBezTo>
                    <a:cubicBezTo>
                      <a:pt x="3709987" y="327099"/>
                      <a:pt x="3683675" y="340152"/>
                      <a:pt x="3693280" y="337751"/>
                    </a:cubicBezTo>
                    <a:cubicBezTo>
                      <a:pt x="3713568" y="332679"/>
                      <a:pt x="3731723" y="321276"/>
                      <a:pt x="3750945" y="313038"/>
                    </a:cubicBezTo>
                    <a:cubicBezTo>
                      <a:pt x="3761929" y="293816"/>
                      <a:pt x="3774534" y="275435"/>
                      <a:pt x="3783896" y="255373"/>
                    </a:cubicBezTo>
                    <a:cubicBezTo>
                      <a:pt x="3793818" y="234113"/>
                      <a:pt x="3795596" y="208991"/>
                      <a:pt x="3808610" y="189470"/>
                    </a:cubicBezTo>
                    <a:cubicBezTo>
                      <a:pt x="3823689" y="166852"/>
                      <a:pt x="3844528" y="148115"/>
                      <a:pt x="3866275" y="131805"/>
                    </a:cubicBezTo>
                    <a:cubicBezTo>
                      <a:pt x="3877259" y="123567"/>
                      <a:pt x="3849799" y="153773"/>
                      <a:pt x="3841561" y="164757"/>
                    </a:cubicBezTo>
                    <a:cubicBezTo>
                      <a:pt x="3838815" y="178487"/>
                      <a:pt x="3830818" y="192170"/>
                      <a:pt x="3833323" y="205946"/>
                    </a:cubicBezTo>
                    <a:cubicBezTo>
                      <a:pt x="3842880" y="258509"/>
                      <a:pt x="3962949" y="376424"/>
                      <a:pt x="3965129" y="378940"/>
                    </a:cubicBezTo>
                    <a:cubicBezTo>
                      <a:pt x="3987309" y="467660"/>
                      <a:pt x="3990331" y="466627"/>
                      <a:pt x="3965129" y="617838"/>
                    </a:cubicBezTo>
                    <a:cubicBezTo>
                      <a:pt x="3963701" y="626403"/>
                      <a:pt x="3947906" y="613991"/>
                      <a:pt x="3940415" y="609600"/>
                    </a:cubicBezTo>
                    <a:cubicBezTo>
                      <a:pt x="3868095" y="567205"/>
                      <a:pt x="3796875" y="522927"/>
                      <a:pt x="3726232" y="477794"/>
                    </a:cubicBezTo>
                    <a:cubicBezTo>
                      <a:pt x="3631997" y="417589"/>
                      <a:pt x="3658858" y="422259"/>
                      <a:pt x="3561475" y="370703"/>
                    </a:cubicBezTo>
                    <a:cubicBezTo>
                      <a:pt x="3542993" y="360918"/>
                      <a:pt x="3523918" y="351734"/>
                      <a:pt x="3503810" y="345989"/>
                    </a:cubicBezTo>
                    <a:cubicBezTo>
                      <a:pt x="3477222" y="338392"/>
                      <a:pt x="3356830" y="330308"/>
                      <a:pt x="3347291" y="329513"/>
                    </a:cubicBezTo>
                    <a:cubicBezTo>
                      <a:pt x="3322578" y="324021"/>
                      <a:pt x="3298034" y="317703"/>
                      <a:pt x="3273151" y="313038"/>
                    </a:cubicBezTo>
                    <a:cubicBezTo>
                      <a:pt x="3186609" y="296812"/>
                      <a:pt x="3242977" y="313964"/>
                      <a:pt x="3190772" y="296562"/>
                    </a:cubicBezTo>
                    <a:cubicBezTo>
                      <a:pt x="3166059" y="302054"/>
                      <a:pt x="3139276" y="301716"/>
                      <a:pt x="3116632" y="313038"/>
                    </a:cubicBezTo>
                    <a:cubicBezTo>
                      <a:pt x="3056786" y="342961"/>
                      <a:pt x="3123867" y="356639"/>
                      <a:pt x="3067205" y="337751"/>
                    </a:cubicBezTo>
                    <a:cubicBezTo>
                      <a:pt x="3065668" y="336470"/>
                      <a:pt x="3002067" y="285997"/>
                      <a:pt x="2993064" y="271849"/>
                    </a:cubicBezTo>
                    <a:cubicBezTo>
                      <a:pt x="2979878" y="251128"/>
                      <a:pt x="2969559" y="228617"/>
                      <a:pt x="2960113" y="205946"/>
                    </a:cubicBezTo>
                    <a:cubicBezTo>
                      <a:pt x="2955758" y="195495"/>
                      <a:pt x="2957374" y="182891"/>
                      <a:pt x="2951875" y="172994"/>
                    </a:cubicBezTo>
                    <a:cubicBezTo>
                      <a:pt x="2943336" y="157624"/>
                      <a:pt x="2929907" y="145535"/>
                      <a:pt x="2918923" y="131805"/>
                    </a:cubicBezTo>
                    <a:cubicBezTo>
                      <a:pt x="2918384" y="129650"/>
                      <a:pt x="2906746" y="79513"/>
                      <a:pt x="2902448" y="74140"/>
                    </a:cubicBezTo>
                    <a:cubicBezTo>
                      <a:pt x="2886710" y="54468"/>
                      <a:pt x="2872917" y="59375"/>
                      <a:pt x="2853021" y="49427"/>
                    </a:cubicBezTo>
                    <a:cubicBezTo>
                      <a:pt x="2844165" y="44999"/>
                      <a:pt x="2835913" y="39289"/>
                      <a:pt x="2828307" y="32951"/>
                    </a:cubicBezTo>
                    <a:cubicBezTo>
                      <a:pt x="2819357" y="25493"/>
                      <a:pt x="2814646" y="11922"/>
                      <a:pt x="2803594" y="8238"/>
                    </a:cubicBezTo>
                    <a:cubicBezTo>
                      <a:pt x="2787964" y="3028"/>
                      <a:pt x="2810459" y="0"/>
                      <a:pt x="2754167" y="0"/>
                    </a:cubicBezTo>
                    <a:close/>
                  </a:path>
                </a:pathLst>
              </a:custGeom>
              <a:solidFill>
                <a:srgbClr val="FFFF00">
                  <a:alpha val="47451"/>
                </a:srgb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포인트가 4개인 별 51"/>
              <p:cNvSpPr/>
              <p:nvPr/>
            </p:nvSpPr>
            <p:spPr>
              <a:xfrm>
                <a:off x="5331237" y="611238"/>
                <a:ext cx="302516" cy="302516"/>
              </a:xfrm>
              <a:prstGeom prst="star4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포인트가 4개인 별 52"/>
              <p:cNvSpPr/>
              <p:nvPr/>
            </p:nvSpPr>
            <p:spPr>
              <a:xfrm>
                <a:off x="7361180" y="1646875"/>
                <a:ext cx="302516" cy="302516"/>
              </a:xfrm>
              <a:prstGeom prst="star4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DE4C24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포인트가 4개인 별 53"/>
              <p:cNvSpPr/>
              <p:nvPr/>
            </p:nvSpPr>
            <p:spPr>
              <a:xfrm>
                <a:off x="5520656" y="2266599"/>
                <a:ext cx="402650" cy="402650"/>
              </a:xfrm>
              <a:prstGeom prst="star4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포인트가 4개인 별 54"/>
              <p:cNvSpPr/>
              <p:nvPr/>
            </p:nvSpPr>
            <p:spPr>
              <a:xfrm>
                <a:off x="6817013" y="2577612"/>
                <a:ext cx="366045" cy="366045"/>
              </a:xfrm>
              <a:prstGeom prst="star4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포인트가 4개인 별 55"/>
              <p:cNvSpPr/>
              <p:nvPr/>
            </p:nvSpPr>
            <p:spPr>
              <a:xfrm>
                <a:off x="4107908" y="4944413"/>
                <a:ext cx="442915" cy="442915"/>
              </a:xfrm>
              <a:prstGeom prst="star4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포인트가 4개인 별 56"/>
              <p:cNvSpPr/>
              <p:nvPr/>
            </p:nvSpPr>
            <p:spPr>
              <a:xfrm>
                <a:off x="6884880" y="4810697"/>
                <a:ext cx="402650" cy="402650"/>
              </a:xfrm>
              <a:prstGeom prst="star4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포인트가 4개인 별 57"/>
              <p:cNvSpPr/>
              <p:nvPr/>
            </p:nvSpPr>
            <p:spPr>
              <a:xfrm>
                <a:off x="4039347" y="3425664"/>
                <a:ext cx="302516" cy="302516"/>
              </a:xfrm>
              <a:prstGeom prst="star4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포인트가 4개인 별 58"/>
              <p:cNvSpPr/>
              <p:nvPr/>
            </p:nvSpPr>
            <p:spPr>
              <a:xfrm>
                <a:off x="5041601" y="3730033"/>
                <a:ext cx="648473" cy="648473"/>
              </a:xfrm>
              <a:prstGeom prst="star4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포인트가 4개인 별 59"/>
              <p:cNvSpPr/>
              <p:nvPr/>
            </p:nvSpPr>
            <p:spPr>
              <a:xfrm>
                <a:off x="6798322" y="4054269"/>
                <a:ext cx="302516" cy="302516"/>
              </a:xfrm>
              <a:prstGeom prst="star4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포인트가 4개인 별 60"/>
              <p:cNvSpPr/>
              <p:nvPr/>
            </p:nvSpPr>
            <p:spPr>
              <a:xfrm>
                <a:off x="4330366" y="1336340"/>
                <a:ext cx="402650" cy="402650"/>
              </a:xfrm>
              <a:prstGeom prst="star4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4" name="Picture 16" descr="tiger lily flower illustration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44" t="3880" r="17504" b="4534"/>
            <a:stretch/>
          </p:blipFill>
          <p:spPr bwMode="auto">
            <a:xfrm>
              <a:off x="4036700" y="1326747"/>
              <a:ext cx="2391401" cy="3382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그룹 3"/>
            <p:cNvGrpSpPr/>
            <p:nvPr/>
          </p:nvGrpSpPr>
          <p:grpSpPr>
            <a:xfrm>
              <a:off x="-4086164" y="-2160009"/>
              <a:ext cx="8064193" cy="8741747"/>
              <a:chOff x="-4657664" y="-2750559"/>
              <a:chExt cx="8064193" cy="8741747"/>
            </a:xfrm>
          </p:grpSpPr>
          <p:cxnSp>
            <p:nvCxnSpPr>
              <p:cNvPr id="12" name="직선 화살표 연결선 11"/>
              <p:cNvCxnSpPr/>
              <p:nvPr/>
            </p:nvCxnSpPr>
            <p:spPr>
              <a:xfrm>
                <a:off x="158219" y="650688"/>
                <a:ext cx="3248310" cy="1248244"/>
              </a:xfrm>
              <a:prstGeom prst="straightConnector1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-688318" y="1293045"/>
                <a:ext cx="242566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 smtClean="0"/>
                  <a:t>커다란 꽃 다발을</a:t>
                </a:r>
                <a:endParaRPr lang="en-US" altLang="ko-KR" dirty="0" smtClean="0"/>
              </a:p>
              <a:p>
                <a:pPr algn="ctr"/>
                <a:r>
                  <a:rPr lang="ko-KR" altLang="en-US" dirty="0" smtClean="0"/>
                  <a:t>잎사귀가 받치고 있는</a:t>
                </a:r>
                <a:endParaRPr lang="en-US" altLang="ko-KR" dirty="0" smtClean="0"/>
              </a:p>
              <a:p>
                <a:pPr algn="ctr"/>
                <a:r>
                  <a:rPr lang="ko-KR" altLang="en-US" dirty="0" smtClean="0"/>
                  <a:t>형태</a:t>
                </a:r>
                <a:endParaRPr lang="ko-KR" altLang="en-US" dirty="0"/>
              </a:p>
            </p:txBody>
          </p:sp>
          <p:grpSp>
            <p:nvGrpSpPr>
              <p:cNvPr id="2" name="그룹 1"/>
              <p:cNvGrpSpPr/>
              <p:nvPr/>
            </p:nvGrpSpPr>
            <p:grpSpPr>
              <a:xfrm>
                <a:off x="-4657664" y="-2750559"/>
                <a:ext cx="7578655" cy="2845809"/>
                <a:chOff x="-1496938" y="-2998209"/>
                <a:chExt cx="5027529" cy="1887853"/>
              </a:xfrm>
            </p:grpSpPr>
            <p:pic>
              <p:nvPicPr>
                <p:cNvPr id="30" name="Picture 4" descr="ê´ë ¨ ì´ë¯¸ì§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496938" y="-2993149"/>
                  <a:ext cx="2510392" cy="188279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" name="Picture 8" descr="ì£¼í© ë°±í©ì ëí ì´ë¯¸ì§ ê²ìê²°ê³¼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3454" y="-2998209"/>
                  <a:ext cx="2517137" cy="18878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5" name="Picture 16" descr="tiger lily flower illustration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313105" y="2587925"/>
                <a:ext cx="3403263" cy="34032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10" descr="tiger lily flower illustration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592257" y="110913"/>
                <a:ext cx="3774742" cy="47949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" name="그룹 2"/>
            <p:cNvGrpSpPr/>
            <p:nvPr/>
          </p:nvGrpSpPr>
          <p:grpSpPr>
            <a:xfrm>
              <a:off x="6344192" y="420722"/>
              <a:ext cx="5316733" cy="4080315"/>
              <a:chOff x="7506242" y="1125572"/>
              <a:chExt cx="5316733" cy="4080315"/>
            </a:xfrm>
          </p:grpSpPr>
          <p:cxnSp>
            <p:nvCxnSpPr>
              <p:cNvPr id="36" name="직선 화살표 연결선 35"/>
              <p:cNvCxnSpPr/>
              <p:nvPr/>
            </p:nvCxnSpPr>
            <p:spPr>
              <a:xfrm flipH="1">
                <a:off x="7506242" y="3970051"/>
                <a:ext cx="1754544" cy="1235836"/>
              </a:xfrm>
              <a:prstGeom prst="straightConnector1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8785472" y="4257638"/>
                <a:ext cx="242566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 smtClean="0"/>
                  <a:t>노랑</a:t>
                </a:r>
                <a:r>
                  <a:rPr lang="en-US" altLang="ko-KR" dirty="0" smtClean="0"/>
                  <a:t>&amp;</a:t>
                </a:r>
                <a:r>
                  <a:rPr lang="ko-KR" altLang="en-US" smtClean="0"/>
                  <a:t>주황색 </a:t>
                </a:r>
                <a:r>
                  <a:rPr lang="ko-KR" altLang="en-US" dirty="0" smtClean="0"/>
                  <a:t>가스와</a:t>
                </a:r>
                <a:endParaRPr lang="en-US" altLang="ko-KR" dirty="0" smtClean="0"/>
              </a:p>
              <a:p>
                <a:pPr algn="ctr"/>
                <a:r>
                  <a:rPr lang="ko-KR" altLang="en-US" dirty="0" smtClean="0"/>
                  <a:t>노란 </a:t>
                </a:r>
                <a:r>
                  <a:rPr lang="ko-KR" altLang="en-US" dirty="0" smtClean="0"/>
                  <a:t>별들로</a:t>
                </a:r>
                <a:endParaRPr lang="en-US" altLang="ko-KR" dirty="0" smtClean="0"/>
              </a:p>
              <a:p>
                <a:pPr algn="ctr"/>
                <a:r>
                  <a:rPr lang="ko-KR" altLang="en-US" dirty="0" smtClean="0"/>
                  <a:t>이루어진 검은색 성운</a:t>
                </a:r>
                <a:endParaRPr lang="ko-KR" altLang="en-US" dirty="0"/>
              </a:p>
            </p:txBody>
          </p:sp>
          <p:pic>
            <p:nvPicPr>
              <p:cNvPr id="40" name="Picture 2" descr="yellow milky way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98894" y="1129611"/>
                <a:ext cx="1392750" cy="7419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4" descr="yellow milky way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95383" y="1129611"/>
                <a:ext cx="1027592" cy="13119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6" descr="ê´ë ¨ ì´ë¯¸ì§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01382" y="1871571"/>
                <a:ext cx="1390262" cy="8317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8" descr="ê´ë ¨ ì´ë¯¸ì§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689"/>
              <a:stretch/>
            </p:blipFill>
            <p:spPr bwMode="auto">
              <a:xfrm>
                <a:off x="9096033" y="1125572"/>
                <a:ext cx="1302861" cy="17163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10" descr="ê´ë ¨ ì´ë¯¸ì§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84854" y="2834800"/>
                <a:ext cx="3738121" cy="9706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271627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Calla Lily - CrochetingNeedle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15385" y="3111150"/>
            <a:ext cx="1468168" cy="251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-3086093" y="0"/>
            <a:ext cx="15553587" cy="2515555"/>
            <a:chOff x="-3086093" y="0"/>
            <a:chExt cx="15553587" cy="2515555"/>
          </a:xfrm>
        </p:grpSpPr>
        <p:grpSp>
          <p:nvGrpSpPr>
            <p:cNvPr id="8" name="그룹 7"/>
            <p:cNvGrpSpPr/>
            <p:nvPr/>
          </p:nvGrpSpPr>
          <p:grpSpPr>
            <a:xfrm>
              <a:off x="0" y="0"/>
              <a:ext cx="7251700" cy="2515555"/>
              <a:chOff x="-1057275" y="1000025"/>
              <a:chExt cx="12244366" cy="4247470"/>
            </a:xfrm>
          </p:grpSpPr>
          <p:pic>
            <p:nvPicPr>
              <p:cNvPr id="4" name="Picture 10" descr=" 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92582" y="1000027"/>
                <a:ext cx="3032168" cy="42474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12" descr=" 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13604" y="1000027"/>
                <a:ext cx="2478977" cy="42474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2" descr="ìì í ê½,ê½,ë²ê¹¨ë©êµ´,ë°±í©,ç½ç¾å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057275" y="1000026"/>
                <a:ext cx="3070879" cy="424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8" descr="Ð¤Ð¾ÑÐ¾, Ð°Ð²ÑÐ¾Ñ Soloveika Ð½Ð° Ð¯Ð½Ð´ÐµÐºÑ.Ð¤Ð¾ÑÐºÐ°Ñ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3460" y="1000025"/>
                <a:ext cx="3623631" cy="4241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170" name="Picture 2" descr=" 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1701" y="0"/>
              <a:ext cx="1431856" cy="2512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2" name="Picture 4" descr="lily Flower DIY Diamond Embroidery Diamond Painting Cross Stitch Kit Home Decor Rhinestone Round Full Diamond Floral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1083" y="0"/>
              <a:ext cx="1746644" cy="2512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6" name="Picture 8" descr="ë¦¬ë³¸ìì ìíë¤ì ë§¤ë ¥ì í¹~ë¹ ì§ë¯....:) / ììê³µì / ë¦¬ë³¸ê³µì : ë¤ì´ë² ë¸ë¡ê·¸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7727" y="0"/>
              <a:ext cx="2039767" cy="2512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8" name="Picture 10" descr="Haft wstÄÅ¼eczkowy na Stylowi.pl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086093" y="0"/>
              <a:ext cx="1674685" cy="2512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80" name="Picture 12" descr="Gallery.ru / Ð¤Ð¾ÑÐ¾ #6 - Ð»ÑÐ±ÑÐµÐ¼ÑÑ Ñ ÑÐ´Ð¾Ð²Ð¾Ð»ÑÑÑÐ²Ð¸ÐµÐ¼! - natalysc77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08266" y="0"/>
              <a:ext cx="1401983" cy="2512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82" name="Picture 14" descr="ì£¼í© ë°±í©ì ëí ì´ë¯¸ì§ ê²ìê²°ê³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169" y="3111150"/>
            <a:ext cx="3637443" cy="2517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ê´ë ¨ ì´ë¯¸ì§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686" y="3112689"/>
            <a:ext cx="2838312" cy="251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ì£¼í© ë°±í©ì ëí ì´ë¯¸ì§ ê²ìê²°ê³¼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998" y="3107624"/>
            <a:ext cx="2574387" cy="251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 descr="ê´ë ¨ ì´ë¯¸ì§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0505" y="3107624"/>
            <a:ext cx="2890381" cy="251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856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/>
          <p:cNvGrpSpPr/>
          <p:nvPr/>
        </p:nvGrpSpPr>
        <p:grpSpPr>
          <a:xfrm>
            <a:off x="-777174" y="532859"/>
            <a:ext cx="12682756" cy="5619808"/>
            <a:chOff x="-777174" y="532859"/>
            <a:chExt cx="12682756" cy="5619808"/>
          </a:xfrm>
        </p:grpSpPr>
        <p:grpSp>
          <p:nvGrpSpPr>
            <p:cNvPr id="48" name="그룹 47"/>
            <p:cNvGrpSpPr/>
            <p:nvPr/>
          </p:nvGrpSpPr>
          <p:grpSpPr>
            <a:xfrm rot="622057">
              <a:off x="2201980" y="997041"/>
              <a:ext cx="1489031" cy="3409859"/>
              <a:chOff x="-509470" y="2025741"/>
              <a:chExt cx="1489031" cy="3409859"/>
            </a:xfrm>
          </p:grpSpPr>
          <p:sp>
            <p:nvSpPr>
              <p:cNvPr id="39" name="타원 38"/>
              <p:cNvSpPr/>
              <p:nvPr/>
            </p:nvSpPr>
            <p:spPr>
              <a:xfrm rot="1800000">
                <a:off x="639201" y="2595444"/>
                <a:ext cx="279400" cy="94606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자유형 41"/>
              <p:cNvSpPr/>
              <p:nvPr/>
            </p:nvSpPr>
            <p:spPr>
              <a:xfrm>
                <a:off x="259080" y="2384425"/>
                <a:ext cx="292100" cy="3051175"/>
              </a:xfrm>
              <a:custGeom>
                <a:avLst/>
                <a:gdLst>
                  <a:gd name="connsiteX0" fmla="*/ 0 w 600075"/>
                  <a:gd name="connsiteY0" fmla="*/ 0 h 1628775"/>
                  <a:gd name="connsiteX1" fmla="*/ 19050 w 600075"/>
                  <a:gd name="connsiteY1" fmla="*/ 47625 h 1628775"/>
                  <a:gd name="connsiteX2" fmla="*/ 28575 w 600075"/>
                  <a:gd name="connsiteY2" fmla="*/ 76200 h 1628775"/>
                  <a:gd name="connsiteX3" fmla="*/ 114300 w 600075"/>
                  <a:gd name="connsiteY3" fmla="*/ 200025 h 1628775"/>
                  <a:gd name="connsiteX4" fmla="*/ 200025 w 600075"/>
                  <a:gd name="connsiteY4" fmla="*/ 304800 h 1628775"/>
                  <a:gd name="connsiteX5" fmla="*/ 266700 w 600075"/>
                  <a:gd name="connsiteY5" fmla="*/ 400050 h 1628775"/>
                  <a:gd name="connsiteX6" fmla="*/ 314325 w 600075"/>
                  <a:gd name="connsiteY6" fmla="*/ 495300 h 1628775"/>
                  <a:gd name="connsiteX7" fmla="*/ 342900 w 600075"/>
                  <a:gd name="connsiteY7" fmla="*/ 542925 h 1628775"/>
                  <a:gd name="connsiteX8" fmla="*/ 371475 w 600075"/>
                  <a:gd name="connsiteY8" fmla="*/ 600075 h 1628775"/>
                  <a:gd name="connsiteX9" fmla="*/ 381000 w 600075"/>
                  <a:gd name="connsiteY9" fmla="*/ 647700 h 1628775"/>
                  <a:gd name="connsiteX10" fmla="*/ 400050 w 600075"/>
                  <a:gd name="connsiteY10" fmla="*/ 676275 h 1628775"/>
                  <a:gd name="connsiteX11" fmla="*/ 409575 w 600075"/>
                  <a:gd name="connsiteY11" fmla="*/ 733425 h 1628775"/>
                  <a:gd name="connsiteX12" fmla="*/ 428625 w 600075"/>
                  <a:gd name="connsiteY12" fmla="*/ 771525 h 1628775"/>
                  <a:gd name="connsiteX13" fmla="*/ 447675 w 600075"/>
                  <a:gd name="connsiteY13" fmla="*/ 828675 h 1628775"/>
                  <a:gd name="connsiteX14" fmla="*/ 485775 w 600075"/>
                  <a:gd name="connsiteY14" fmla="*/ 914400 h 1628775"/>
                  <a:gd name="connsiteX15" fmla="*/ 495300 w 600075"/>
                  <a:gd name="connsiteY15" fmla="*/ 952500 h 1628775"/>
                  <a:gd name="connsiteX16" fmla="*/ 504825 w 600075"/>
                  <a:gd name="connsiteY16" fmla="*/ 981075 h 1628775"/>
                  <a:gd name="connsiteX17" fmla="*/ 514350 w 600075"/>
                  <a:gd name="connsiteY17" fmla="*/ 1038225 h 1628775"/>
                  <a:gd name="connsiteX18" fmla="*/ 533400 w 600075"/>
                  <a:gd name="connsiteY18" fmla="*/ 1123950 h 1628775"/>
                  <a:gd name="connsiteX19" fmla="*/ 542925 w 600075"/>
                  <a:gd name="connsiteY19" fmla="*/ 1152525 h 1628775"/>
                  <a:gd name="connsiteX20" fmla="*/ 552450 w 600075"/>
                  <a:gd name="connsiteY20" fmla="*/ 1323975 h 1628775"/>
                  <a:gd name="connsiteX21" fmla="*/ 571500 w 600075"/>
                  <a:gd name="connsiteY21" fmla="*/ 1409700 h 1628775"/>
                  <a:gd name="connsiteX22" fmla="*/ 581025 w 600075"/>
                  <a:gd name="connsiteY22" fmla="*/ 1457325 h 1628775"/>
                  <a:gd name="connsiteX23" fmla="*/ 600075 w 600075"/>
                  <a:gd name="connsiteY23" fmla="*/ 1514475 h 1628775"/>
                  <a:gd name="connsiteX24" fmla="*/ 600075 w 600075"/>
                  <a:gd name="connsiteY24" fmla="*/ 1628775 h 162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00075" h="1628775">
                    <a:moveTo>
                      <a:pt x="0" y="0"/>
                    </a:moveTo>
                    <a:cubicBezTo>
                      <a:pt x="6350" y="15875"/>
                      <a:pt x="13047" y="31616"/>
                      <a:pt x="19050" y="47625"/>
                    </a:cubicBezTo>
                    <a:cubicBezTo>
                      <a:pt x="22575" y="57026"/>
                      <a:pt x="23254" y="67686"/>
                      <a:pt x="28575" y="76200"/>
                    </a:cubicBezTo>
                    <a:cubicBezTo>
                      <a:pt x="55182" y="118770"/>
                      <a:pt x="82511" y="161171"/>
                      <a:pt x="114300" y="200025"/>
                    </a:cubicBezTo>
                    <a:cubicBezTo>
                      <a:pt x="142875" y="234950"/>
                      <a:pt x="176808" y="266105"/>
                      <a:pt x="200025" y="304800"/>
                    </a:cubicBezTo>
                    <a:cubicBezTo>
                      <a:pt x="272980" y="426392"/>
                      <a:pt x="179786" y="275887"/>
                      <a:pt x="266700" y="400050"/>
                    </a:cubicBezTo>
                    <a:cubicBezTo>
                      <a:pt x="313063" y="466283"/>
                      <a:pt x="280095" y="426841"/>
                      <a:pt x="314325" y="495300"/>
                    </a:cubicBezTo>
                    <a:cubicBezTo>
                      <a:pt x="322604" y="511859"/>
                      <a:pt x="334621" y="526366"/>
                      <a:pt x="342900" y="542925"/>
                    </a:cubicBezTo>
                    <a:cubicBezTo>
                      <a:pt x="382335" y="621795"/>
                      <a:pt x="316880" y="518183"/>
                      <a:pt x="371475" y="600075"/>
                    </a:cubicBezTo>
                    <a:cubicBezTo>
                      <a:pt x="374650" y="615950"/>
                      <a:pt x="375316" y="632541"/>
                      <a:pt x="381000" y="647700"/>
                    </a:cubicBezTo>
                    <a:cubicBezTo>
                      <a:pt x="385020" y="658419"/>
                      <a:pt x="396430" y="665415"/>
                      <a:pt x="400050" y="676275"/>
                    </a:cubicBezTo>
                    <a:cubicBezTo>
                      <a:pt x="406157" y="694597"/>
                      <a:pt x="404026" y="714927"/>
                      <a:pt x="409575" y="733425"/>
                    </a:cubicBezTo>
                    <a:cubicBezTo>
                      <a:pt x="413655" y="747025"/>
                      <a:pt x="423352" y="758342"/>
                      <a:pt x="428625" y="771525"/>
                    </a:cubicBezTo>
                    <a:cubicBezTo>
                      <a:pt x="436083" y="790169"/>
                      <a:pt x="438695" y="810714"/>
                      <a:pt x="447675" y="828675"/>
                    </a:cubicBezTo>
                    <a:cubicBezTo>
                      <a:pt x="464272" y="861868"/>
                      <a:pt x="473613" y="877915"/>
                      <a:pt x="485775" y="914400"/>
                    </a:cubicBezTo>
                    <a:cubicBezTo>
                      <a:pt x="489915" y="926819"/>
                      <a:pt x="491704" y="939913"/>
                      <a:pt x="495300" y="952500"/>
                    </a:cubicBezTo>
                    <a:cubicBezTo>
                      <a:pt x="498058" y="962154"/>
                      <a:pt x="502647" y="971274"/>
                      <a:pt x="504825" y="981075"/>
                    </a:cubicBezTo>
                    <a:cubicBezTo>
                      <a:pt x="509015" y="999928"/>
                      <a:pt x="510895" y="1019224"/>
                      <a:pt x="514350" y="1038225"/>
                    </a:cubicBezTo>
                    <a:cubicBezTo>
                      <a:pt x="519260" y="1065232"/>
                      <a:pt x="525756" y="1097196"/>
                      <a:pt x="533400" y="1123950"/>
                    </a:cubicBezTo>
                    <a:cubicBezTo>
                      <a:pt x="536158" y="1133604"/>
                      <a:pt x="539750" y="1143000"/>
                      <a:pt x="542925" y="1152525"/>
                    </a:cubicBezTo>
                    <a:cubicBezTo>
                      <a:pt x="546100" y="1209675"/>
                      <a:pt x="547697" y="1266935"/>
                      <a:pt x="552450" y="1323975"/>
                    </a:cubicBezTo>
                    <a:cubicBezTo>
                      <a:pt x="559003" y="1402606"/>
                      <a:pt x="558271" y="1356785"/>
                      <a:pt x="571500" y="1409700"/>
                    </a:cubicBezTo>
                    <a:cubicBezTo>
                      <a:pt x="575427" y="1425406"/>
                      <a:pt x="576765" y="1441706"/>
                      <a:pt x="581025" y="1457325"/>
                    </a:cubicBezTo>
                    <a:cubicBezTo>
                      <a:pt x="586309" y="1476698"/>
                      <a:pt x="600075" y="1494395"/>
                      <a:pt x="600075" y="1514475"/>
                    </a:cubicBezTo>
                    <a:lnTo>
                      <a:pt x="600075" y="1628775"/>
                    </a:lnTo>
                  </a:path>
                </a:pathLst>
              </a:custGeom>
              <a:noFill/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177800" y="2025741"/>
                <a:ext cx="279400" cy="94606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자유형 42"/>
              <p:cNvSpPr/>
              <p:nvPr/>
            </p:nvSpPr>
            <p:spPr>
              <a:xfrm rot="18900000" flipH="1">
                <a:off x="253199" y="3705500"/>
                <a:ext cx="143309" cy="360337"/>
              </a:xfrm>
              <a:custGeom>
                <a:avLst/>
                <a:gdLst>
                  <a:gd name="connsiteX0" fmla="*/ 431933 w 431933"/>
                  <a:gd name="connsiteY0" fmla="*/ 0 h 1638300"/>
                  <a:gd name="connsiteX1" fmla="*/ 384308 w 431933"/>
                  <a:gd name="connsiteY1" fmla="*/ 38100 h 1638300"/>
                  <a:gd name="connsiteX2" fmla="*/ 317633 w 431933"/>
                  <a:gd name="connsiteY2" fmla="*/ 104775 h 1638300"/>
                  <a:gd name="connsiteX3" fmla="*/ 298583 w 431933"/>
                  <a:gd name="connsiteY3" fmla="*/ 152400 h 1638300"/>
                  <a:gd name="connsiteX4" fmla="*/ 250958 w 431933"/>
                  <a:gd name="connsiteY4" fmla="*/ 190500 h 1638300"/>
                  <a:gd name="connsiteX5" fmla="*/ 193808 w 431933"/>
                  <a:gd name="connsiteY5" fmla="*/ 266700 h 1638300"/>
                  <a:gd name="connsiteX6" fmla="*/ 165233 w 431933"/>
                  <a:gd name="connsiteY6" fmla="*/ 304800 h 1638300"/>
                  <a:gd name="connsiteX7" fmla="*/ 117608 w 431933"/>
                  <a:gd name="connsiteY7" fmla="*/ 400050 h 1638300"/>
                  <a:gd name="connsiteX8" fmla="*/ 98558 w 431933"/>
                  <a:gd name="connsiteY8" fmla="*/ 447675 h 1638300"/>
                  <a:gd name="connsiteX9" fmla="*/ 69983 w 431933"/>
                  <a:gd name="connsiteY9" fmla="*/ 485775 h 1638300"/>
                  <a:gd name="connsiteX10" fmla="*/ 41408 w 431933"/>
                  <a:gd name="connsiteY10" fmla="*/ 561975 h 1638300"/>
                  <a:gd name="connsiteX11" fmla="*/ 22358 w 431933"/>
                  <a:gd name="connsiteY11" fmla="*/ 676275 h 1638300"/>
                  <a:gd name="connsiteX12" fmla="*/ 12833 w 431933"/>
                  <a:gd name="connsiteY12" fmla="*/ 714375 h 1638300"/>
                  <a:gd name="connsiteX13" fmla="*/ 12833 w 431933"/>
                  <a:gd name="connsiteY13" fmla="*/ 1323975 h 1638300"/>
                  <a:gd name="connsiteX14" fmla="*/ 22358 w 431933"/>
                  <a:gd name="connsiteY14" fmla="*/ 1371600 h 1638300"/>
                  <a:gd name="connsiteX15" fmla="*/ 50933 w 431933"/>
                  <a:gd name="connsiteY15" fmla="*/ 1485900 h 1638300"/>
                  <a:gd name="connsiteX16" fmla="*/ 60458 w 431933"/>
                  <a:gd name="connsiteY16" fmla="*/ 1514475 h 1638300"/>
                  <a:gd name="connsiteX17" fmla="*/ 69983 w 431933"/>
                  <a:gd name="connsiteY17" fmla="*/ 1543050 h 1638300"/>
                  <a:gd name="connsiteX18" fmla="*/ 69983 w 431933"/>
                  <a:gd name="connsiteY18" fmla="*/ 1638300 h 16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1933" h="1638300">
                    <a:moveTo>
                      <a:pt x="431933" y="0"/>
                    </a:moveTo>
                    <a:cubicBezTo>
                      <a:pt x="416058" y="12700"/>
                      <a:pt x="399294" y="24363"/>
                      <a:pt x="384308" y="38100"/>
                    </a:cubicBezTo>
                    <a:cubicBezTo>
                      <a:pt x="361139" y="59339"/>
                      <a:pt x="317633" y="104775"/>
                      <a:pt x="317633" y="104775"/>
                    </a:cubicBezTo>
                    <a:cubicBezTo>
                      <a:pt x="311283" y="120650"/>
                      <a:pt x="309080" y="138904"/>
                      <a:pt x="298583" y="152400"/>
                    </a:cubicBezTo>
                    <a:cubicBezTo>
                      <a:pt x="286102" y="168447"/>
                      <a:pt x="264695" y="175514"/>
                      <a:pt x="250958" y="190500"/>
                    </a:cubicBezTo>
                    <a:cubicBezTo>
                      <a:pt x="229504" y="213905"/>
                      <a:pt x="212858" y="241300"/>
                      <a:pt x="193808" y="266700"/>
                    </a:cubicBezTo>
                    <a:cubicBezTo>
                      <a:pt x="184283" y="279400"/>
                      <a:pt x="172333" y="290601"/>
                      <a:pt x="165233" y="304800"/>
                    </a:cubicBezTo>
                    <a:cubicBezTo>
                      <a:pt x="149358" y="336550"/>
                      <a:pt x="130791" y="367091"/>
                      <a:pt x="117608" y="400050"/>
                    </a:cubicBezTo>
                    <a:cubicBezTo>
                      <a:pt x="111258" y="415925"/>
                      <a:pt x="106861" y="432729"/>
                      <a:pt x="98558" y="447675"/>
                    </a:cubicBezTo>
                    <a:cubicBezTo>
                      <a:pt x="90848" y="461552"/>
                      <a:pt x="79508" y="473075"/>
                      <a:pt x="69983" y="485775"/>
                    </a:cubicBezTo>
                    <a:cubicBezTo>
                      <a:pt x="45534" y="583572"/>
                      <a:pt x="78765" y="462357"/>
                      <a:pt x="41408" y="561975"/>
                    </a:cubicBezTo>
                    <a:cubicBezTo>
                      <a:pt x="28547" y="596271"/>
                      <a:pt x="27890" y="643083"/>
                      <a:pt x="22358" y="676275"/>
                    </a:cubicBezTo>
                    <a:cubicBezTo>
                      <a:pt x="20206" y="689188"/>
                      <a:pt x="16008" y="701675"/>
                      <a:pt x="12833" y="714375"/>
                    </a:cubicBezTo>
                    <a:cubicBezTo>
                      <a:pt x="-5356" y="987210"/>
                      <a:pt x="-3165" y="892021"/>
                      <a:pt x="12833" y="1323975"/>
                    </a:cubicBezTo>
                    <a:cubicBezTo>
                      <a:pt x="13432" y="1340153"/>
                      <a:pt x="19462" y="1355672"/>
                      <a:pt x="22358" y="1371600"/>
                    </a:cubicBezTo>
                    <a:cubicBezTo>
                      <a:pt x="37749" y="1456253"/>
                      <a:pt x="23109" y="1402427"/>
                      <a:pt x="50933" y="1485900"/>
                    </a:cubicBezTo>
                    <a:lnTo>
                      <a:pt x="60458" y="1514475"/>
                    </a:lnTo>
                    <a:cubicBezTo>
                      <a:pt x="63633" y="1524000"/>
                      <a:pt x="69983" y="1533010"/>
                      <a:pt x="69983" y="1543050"/>
                    </a:cubicBezTo>
                    <a:lnTo>
                      <a:pt x="69983" y="1638300"/>
                    </a:lnTo>
                  </a:path>
                </a:pathLst>
              </a:custGeom>
              <a:noFill/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/>
              <p:cNvSpPr/>
              <p:nvPr/>
            </p:nvSpPr>
            <p:spPr>
              <a:xfrm rot="18000000">
                <a:off x="-176140" y="3128845"/>
                <a:ext cx="279400" cy="94606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자유형 43"/>
              <p:cNvSpPr/>
              <p:nvPr/>
            </p:nvSpPr>
            <p:spPr>
              <a:xfrm rot="900000">
                <a:off x="519455" y="3967075"/>
                <a:ext cx="73794" cy="283284"/>
              </a:xfrm>
              <a:custGeom>
                <a:avLst/>
                <a:gdLst>
                  <a:gd name="connsiteX0" fmla="*/ 431933 w 431933"/>
                  <a:gd name="connsiteY0" fmla="*/ 0 h 1638300"/>
                  <a:gd name="connsiteX1" fmla="*/ 384308 w 431933"/>
                  <a:gd name="connsiteY1" fmla="*/ 38100 h 1638300"/>
                  <a:gd name="connsiteX2" fmla="*/ 317633 w 431933"/>
                  <a:gd name="connsiteY2" fmla="*/ 104775 h 1638300"/>
                  <a:gd name="connsiteX3" fmla="*/ 298583 w 431933"/>
                  <a:gd name="connsiteY3" fmla="*/ 152400 h 1638300"/>
                  <a:gd name="connsiteX4" fmla="*/ 250958 w 431933"/>
                  <a:gd name="connsiteY4" fmla="*/ 190500 h 1638300"/>
                  <a:gd name="connsiteX5" fmla="*/ 193808 w 431933"/>
                  <a:gd name="connsiteY5" fmla="*/ 266700 h 1638300"/>
                  <a:gd name="connsiteX6" fmla="*/ 165233 w 431933"/>
                  <a:gd name="connsiteY6" fmla="*/ 304800 h 1638300"/>
                  <a:gd name="connsiteX7" fmla="*/ 117608 w 431933"/>
                  <a:gd name="connsiteY7" fmla="*/ 400050 h 1638300"/>
                  <a:gd name="connsiteX8" fmla="*/ 98558 w 431933"/>
                  <a:gd name="connsiteY8" fmla="*/ 447675 h 1638300"/>
                  <a:gd name="connsiteX9" fmla="*/ 69983 w 431933"/>
                  <a:gd name="connsiteY9" fmla="*/ 485775 h 1638300"/>
                  <a:gd name="connsiteX10" fmla="*/ 41408 w 431933"/>
                  <a:gd name="connsiteY10" fmla="*/ 561975 h 1638300"/>
                  <a:gd name="connsiteX11" fmla="*/ 22358 w 431933"/>
                  <a:gd name="connsiteY11" fmla="*/ 676275 h 1638300"/>
                  <a:gd name="connsiteX12" fmla="*/ 12833 w 431933"/>
                  <a:gd name="connsiteY12" fmla="*/ 714375 h 1638300"/>
                  <a:gd name="connsiteX13" fmla="*/ 12833 w 431933"/>
                  <a:gd name="connsiteY13" fmla="*/ 1323975 h 1638300"/>
                  <a:gd name="connsiteX14" fmla="*/ 22358 w 431933"/>
                  <a:gd name="connsiteY14" fmla="*/ 1371600 h 1638300"/>
                  <a:gd name="connsiteX15" fmla="*/ 50933 w 431933"/>
                  <a:gd name="connsiteY15" fmla="*/ 1485900 h 1638300"/>
                  <a:gd name="connsiteX16" fmla="*/ 60458 w 431933"/>
                  <a:gd name="connsiteY16" fmla="*/ 1514475 h 1638300"/>
                  <a:gd name="connsiteX17" fmla="*/ 69983 w 431933"/>
                  <a:gd name="connsiteY17" fmla="*/ 1543050 h 1638300"/>
                  <a:gd name="connsiteX18" fmla="*/ 69983 w 431933"/>
                  <a:gd name="connsiteY18" fmla="*/ 1638300 h 16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1933" h="1638300">
                    <a:moveTo>
                      <a:pt x="431933" y="0"/>
                    </a:moveTo>
                    <a:cubicBezTo>
                      <a:pt x="416058" y="12700"/>
                      <a:pt x="399294" y="24363"/>
                      <a:pt x="384308" y="38100"/>
                    </a:cubicBezTo>
                    <a:cubicBezTo>
                      <a:pt x="361139" y="59339"/>
                      <a:pt x="317633" y="104775"/>
                      <a:pt x="317633" y="104775"/>
                    </a:cubicBezTo>
                    <a:cubicBezTo>
                      <a:pt x="311283" y="120650"/>
                      <a:pt x="309080" y="138904"/>
                      <a:pt x="298583" y="152400"/>
                    </a:cubicBezTo>
                    <a:cubicBezTo>
                      <a:pt x="286102" y="168447"/>
                      <a:pt x="264695" y="175514"/>
                      <a:pt x="250958" y="190500"/>
                    </a:cubicBezTo>
                    <a:cubicBezTo>
                      <a:pt x="229504" y="213905"/>
                      <a:pt x="212858" y="241300"/>
                      <a:pt x="193808" y="266700"/>
                    </a:cubicBezTo>
                    <a:cubicBezTo>
                      <a:pt x="184283" y="279400"/>
                      <a:pt x="172333" y="290601"/>
                      <a:pt x="165233" y="304800"/>
                    </a:cubicBezTo>
                    <a:cubicBezTo>
                      <a:pt x="149358" y="336550"/>
                      <a:pt x="130791" y="367091"/>
                      <a:pt x="117608" y="400050"/>
                    </a:cubicBezTo>
                    <a:cubicBezTo>
                      <a:pt x="111258" y="415925"/>
                      <a:pt x="106861" y="432729"/>
                      <a:pt x="98558" y="447675"/>
                    </a:cubicBezTo>
                    <a:cubicBezTo>
                      <a:pt x="90848" y="461552"/>
                      <a:pt x="79508" y="473075"/>
                      <a:pt x="69983" y="485775"/>
                    </a:cubicBezTo>
                    <a:cubicBezTo>
                      <a:pt x="45534" y="583572"/>
                      <a:pt x="78765" y="462357"/>
                      <a:pt x="41408" y="561975"/>
                    </a:cubicBezTo>
                    <a:cubicBezTo>
                      <a:pt x="28547" y="596271"/>
                      <a:pt x="27890" y="643083"/>
                      <a:pt x="22358" y="676275"/>
                    </a:cubicBezTo>
                    <a:cubicBezTo>
                      <a:pt x="20206" y="689188"/>
                      <a:pt x="16008" y="701675"/>
                      <a:pt x="12833" y="714375"/>
                    </a:cubicBezTo>
                    <a:cubicBezTo>
                      <a:pt x="-5356" y="987210"/>
                      <a:pt x="-3165" y="892021"/>
                      <a:pt x="12833" y="1323975"/>
                    </a:cubicBezTo>
                    <a:cubicBezTo>
                      <a:pt x="13432" y="1340153"/>
                      <a:pt x="19462" y="1355672"/>
                      <a:pt x="22358" y="1371600"/>
                    </a:cubicBezTo>
                    <a:cubicBezTo>
                      <a:pt x="37749" y="1456253"/>
                      <a:pt x="23109" y="1402427"/>
                      <a:pt x="50933" y="1485900"/>
                    </a:cubicBezTo>
                    <a:lnTo>
                      <a:pt x="60458" y="1514475"/>
                    </a:lnTo>
                    <a:cubicBezTo>
                      <a:pt x="63633" y="1524000"/>
                      <a:pt x="69983" y="1533010"/>
                      <a:pt x="69983" y="1543050"/>
                    </a:cubicBezTo>
                    <a:lnTo>
                      <a:pt x="69983" y="1638300"/>
                    </a:lnTo>
                  </a:path>
                </a:pathLst>
              </a:custGeom>
              <a:noFill/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/>
              <p:cNvSpPr/>
              <p:nvPr/>
            </p:nvSpPr>
            <p:spPr>
              <a:xfrm rot="1800000">
                <a:off x="700161" y="3227904"/>
                <a:ext cx="279400" cy="94606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자유형 44"/>
              <p:cNvSpPr/>
              <p:nvPr/>
            </p:nvSpPr>
            <p:spPr>
              <a:xfrm rot="900000">
                <a:off x="487705" y="3389224"/>
                <a:ext cx="73794" cy="283284"/>
              </a:xfrm>
              <a:custGeom>
                <a:avLst/>
                <a:gdLst>
                  <a:gd name="connsiteX0" fmla="*/ 431933 w 431933"/>
                  <a:gd name="connsiteY0" fmla="*/ 0 h 1638300"/>
                  <a:gd name="connsiteX1" fmla="*/ 384308 w 431933"/>
                  <a:gd name="connsiteY1" fmla="*/ 38100 h 1638300"/>
                  <a:gd name="connsiteX2" fmla="*/ 317633 w 431933"/>
                  <a:gd name="connsiteY2" fmla="*/ 104775 h 1638300"/>
                  <a:gd name="connsiteX3" fmla="*/ 298583 w 431933"/>
                  <a:gd name="connsiteY3" fmla="*/ 152400 h 1638300"/>
                  <a:gd name="connsiteX4" fmla="*/ 250958 w 431933"/>
                  <a:gd name="connsiteY4" fmla="*/ 190500 h 1638300"/>
                  <a:gd name="connsiteX5" fmla="*/ 193808 w 431933"/>
                  <a:gd name="connsiteY5" fmla="*/ 266700 h 1638300"/>
                  <a:gd name="connsiteX6" fmla="*/ 165233 w 431933"/>
                  <a:gd name="connsiteY6" fmla="*/ 304800 h 1638300"/>
                  <a:gd name="connsiteX7" fmla="*/ 117608 w 431933"/>
                  <a:gd name="connsiteY7" fmla="*/ 400050 h 1638300"/>
                  <a:gd name="connsiteX8" fmla="*/ 98558 w 431933"/>
                  <a:gd name="connsiteY8" fmla="*/ 447675 h 1638300"/>
                  <a:gd name="connsiteX9" fmla="*/ 69983 w 431933"/>
                  <a:gd name="connsiteY9" fmla="*/ 485775 h 1638300"/>
                  <a:gd name="connsiteX10" fmla="*/ 41408 w 431933"/>
                  <a:gd name="connsiteY10" fmla="*/ 561975 h 1638300"/>
                  <a:gd name="connsiteX11" fmla="*/ 22358 w 431933"/>
                  <a:gd name="connsiteY11" fmla="*/ 676275 h 1638300"/>
                  <a:gd name="connsiteX12" fmla="*/ 12833 w 431933"/>
                  <a:gd name="connsiteY12" fmla="*/ 714375 h 1638300"/>
                  <a:gd name="connsiteX13" fmla="*/ 12833 w 431933"/>
                  <a:gd name="connsiteY13" fmla="*/ 1323975 h 1638300"/>
                  <a:gd name="connsiteX14" fmla="*/ 22358 w 431933"/>
                  <a:gd name="connsiteY14" fmla="*/ 1371600 h 1638300"/>
                  <a:gd name="connsiteX15" fmla="*/ 50933 w 431933"/>
                  <a:gd name="connsiteY15" fmla="*/ 1485900 h 1638300"/>
                  <a:gd name="connsiteX16" fmla="*/ 60458 w 431933"/>
                  <a:gd name="connsiteY16" fmla="*/ 1514475 h 1638300"/>
                  <a:gd name="connsiteX17" fmla="*/ 69983 w 431933"/>
                  <a:gd name="connsiteY17" fmla="*/ 1543050 h 1638300"/>
                  <a:gd name="connsiteX18" fmla="*/ 69983 w 431933"/>
                  <a:gd name="connsiteY18" fmla="*/ 1638300 h 16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1933" h="1638300">
                    <a:moveTo>
                      <a:pt x="431933" y="0"/>
                    </a:moveTo>
                    <a:cubicBezTo>
                      <a:pt x="416058" y="12700"/>
                      <a:pt x="399294" y="24363"/>
                      <a:pt x="384308" y="38100"/>
                    </a:cubicBezTo>
                    <a:cubicBezTo>
                      <a:pt x="361139" y="59339"/>
                      <a:pt x="317633" y="104775"/>
                      <a:pt x="317633" y="104775"/>
                    </a:cubicBezTo>
                    <a:cubicBezTo>
                      <a:pt x="311283" y="120650"/>
                      <a:pt x="309080" y="138904"/>
                      <a:pt x="298583" y="152400"/>
                    </a:cubicBezTo>
                    <a:cubicBezTo>
                      <a:pt x="286102" y="168447"/>
                      <a:pt x="264695" y="175514"/>
                      <a:pt x="250958" y="190500"/>
                    </a:cubicBezTo>
                    <a:cubicBezTo>
                      <a:pt x="229504" y="213905"/>
                      <a:pt x="212858" y="241300"/>
                      <a:pt x="193808" y="266700"/>
                    </a:cubicBezTo>
                    <a:cubicBezTo>
                      <a:pt x="184283" y="279400"/>
                      <a:pt x="172333" y="290601"/>
                      <a:pt x="165233" y="304800"/>
                    </a:cubicBezTo>
                    <a:cubicBezTo>
                      <a:pt x="149358" y="336550"/>
                      <a:pt x="130791" y="367091"/>
                      <a:pt x="117608" y="400050"/>
                    </a:cubicBezTo>
                    <a:cubicBezTo>
                      <a:pt x="111258" y="415925"/>
                      <a:pt x="106861" y="432729"/>
                      <a:pt x="98558" y="447675"/>
                    </a:cubicBezTo>
                    <a:cubicBezTo>
                      <a:pt x="90848" y="461552"/>
                      <a:pt x="79508" y="473075"/>
                      <a:pt x="69983" y="485775"/>
                    </a:cubicBezTo>
                    <a:cubicBezTo>
                      <a:pt x="45534" y="583572"/>
                      <a:pt x="78765" y="462357"/>
                      <a:pt x="41408" y="561975"/>
                    </a:cubicBezTo>
                    <a:cubicBezTo>
                      <a:pt x="28547" y="596271"/>
                      <a:pt x="27890" y="643083"/>
                      <a:pt x="22358" y="676275"/>
                    </a:cubicBezTo>
                    <a:cubicBezTo>
                      <a:pt x="20206" y="689188"/>
                      <a:pt x="16008" y="701675"/>
                      <a:pt x="12833" y="714375"/>
                    </a:cubicBezTo>
                    <a:cubicBezTo>
                      <a:pt x="-5356" y="987210"/>
                      <a:pt x="-3165" y="892021"/>
                      <a:pt x="12833" y="1323975"/>
                    </a:cubicBezTo>
                    <a:cubicBezTo>
                      <a:pt x="13432" y="1340153"/>
                      <a:pt x="19462" y="1355672"/>
                      <a:pt x="22358" y="1371600"/>
                    </a:cubicBezTo>
                    <a:cubicBezTo>
                      <a:pt x="37749" y="1456253"/>
                      <a:pt x="23109" y="1402427"/>
                      <a:pt x="50933" y="1485900"/>
                    </a:cubicBezTo>
                    <a:lnTo>
                      <a:pt x="60458" y="1514475"/>
                    </a:lnTo>
                    <a:cubicBezTo>
                      <a:pt x="63633" y="1524000"/>
                      <a:pt x="69983" y="1533010"/>
                      <a:pt x="69983" y="1543050"/>
                    </a:cubicBezTo>
                    <a:lnTo>
                      <a:pt x="69983" y="1638300"/>
                    </a:lnTo>
                  </a:path>
                </a:pathLst>
              </a:custGeom>
              <a:noFill/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자유형 46"/>
              <p:cNvSpPr/>
              <p:nvPr/>
            </p:nvSpPr>
            <p:spPr>
              <a:xfrm rot="16200000">
                <a:off x="296550" y="3288699"/>
                <a:ext cx="135850" cy="170151"/>
              </a:xfrm>
              <a:custGeom>
                <a:avLst/>
                <a:gdLst>
                  <a:gd name="connsiteX0" fmla="*/ 431933 w 431933"/>
                  <a:gd name="connsiteY0" fmla="*/ 0 h 1638300"/>
                  <a:gd name="connsiteX1" fmla="*/ 384308 w 431933"/>
                  <a:gd name="connsiteY1" fmla="*/ 38100 h 1638300"/>
                  <a:gd name="connsiteX2" fmla="*/ 317633 w 431933"/>
                  <a:gd name="connsiteY2" fmla="*/ 104775 h 1638300"/>
                  <a:gd name="connsiteX3" fmla="*/ 298583 w 431933"/>
                  <a:gd name="connsiteY3" fmla="*/ 152400 h 1638300"/>
                  <a:gd name="connsiteX4" fmla="*/ 250958 w 431933"/>
                  <a:gd name="connsiteY4" fmla="*/ 190500 h 1638300"/>
                  <a:gd name="connsiteX5" fmla="*/ 193808 w 431933"/>
                  <a:gd name="connsiteY5" fmla="*/ 266700 h 1638300"/>
                  <a:gd name="connsiteX6" fmla="*/ 165233 w 431933"/>
                  <a:gd name="connsiteY6" fmla="*/ 304800 h 1638300"/>
                  <a:gd name="connsiteX7" fmla="*/ 117608 w 431933"/>
                  <a:gd name="connsiteY7" fmla="*/ 400050 h 1638300"/>
                  <a:gd name="connsiteX8" fmla="*/ 98558 w 431933"/>
                  <a:gd name="connsiteY8" fmla="*/ 447675 h 1638300"/>
                  <a:gd name="connsiteX9" fmla="*/ 69983 w 431933"/>
                  <a:gd name="connsiteY9" fmla="*/ 485775 h 1638300"/>
                  <a:gd name="connsiteX10" fmla="*/ 41408 w 431933"/>
                  <a:gd name="connsiteY10" fmla="*/ 561975 h 1638300"/>
                  <a:gd name="connsiteX11" fmla="*/ 22358 w 431933"/>
                  <a:gd name="connsiteY11" fmla="*/ 676275 h 1638300"/>
                  <a:gd name="connsiteX12" fmla="*/ 12833 w 431933"/>
                  <a:gd name="connsiteY12" fmla="*/ 714375 h 1638300"/>
                  <a:gd name="connsiteX13" fmla="*/ 12833 w 431933"/>
                  <a:gd name="connsiteY13" fmla="*/ 1323975 h 1638300"/>
                  <a:gd name="connsiteX14" fmla="*/ 22358 w 431933"/>
                  <a:gd name="connsiteY14" fmla="*/ 1371600 h 1638300"/>
                  <a:gd name="connsiteX15" fmla="*/ 50933 w 431933"/>
                  <a:gd name="connsiteY15" fmla="*/ 1485900 h 1638300"/>
                  <a:gd name="connsiteX16" fmla="*/ 60458 w 431933"/>
                  <a:gd name="connsiteY16" fmla="*/ 1514475 h 1638300"/>
                  <a:gd name="connsiteX17" fmla="*/ 69983 w 431933"/>
                  <a:gd name="connsiteY17" fmla="*/ 1543050 h 1638300"/>
                  <a:gd name="connsiteX18" fmla="*/ 69983 w 431933"/>
                  <a:gd name="connsiteY18" fmla="*/ 1638300 h 16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1933" h="1638300">
                    <a:moveTo>
                      <a:pt x="431933" y="0"/>
                    </a:moveTo>
                    <a:cubicBezTo>
                      <a:pt x="416058" y="12700"/>
                      <a:pt x="399294" y="24363"/>
                      <a:pt x="384308" y="38100"/>
                    </a:cubicBezTo>
                    <a:cubicBezTo>
                      <a:pt x="361139" y="59339"/>
                      <a:pt x="317633" y="104775"/>
                      <a:pt x="317633" y="104775"/>
                    </a:cubicBezTo>
                    <a:cubicBezTo>
                      <a:pt x="311283" y="120650"/>
                      <a:pt x="309080" y="138904"/>
                      <a:pt x="298583" y="152400"/>
                    </a:cubicBezTo>
                    <a:cubicBezTo>
                      <a:pt x="286102" y="168447"/>
                      <a:pt x="264695" y="175514"/>
                      <a:pt x="250958" y="190500"/>
                    </a:cubicBezTo>
                    <a:cubicBezTo>
                      <a:pt x="229504" y="213905"/>
                      <a:pt x="212858" y="241300"/>
                      <a:pt x="193808" y="266700"/>
                    </a:cubicBezTo>
                    <a:cubicBezTo>
                      <a:pt x="184283" y="279400"/>
                      <a:pt x="172333" y="290601"/>
                      <a:pt x="165233" y="304800"/>
                    </a:cubicBezTo>
                    <a:cubicBezTo>
                      <a:pt x="149358" y="336550"/>
                      <a:pt x="130791" y="367091"/>
                      <a:pt x="117608" y="400050"/>
                    </a:cubicBezTo>
                    <a:cubicBezTo>
                      <a:pt x="111258" y="415925"/>
                      <a:pt x="106861" y="432729"/>
                      <a:pt x="98558" y="447675"/>
                    </a:cubicBezTo>
                    <a:cubicBezTo>
                      <a:pt x="90848" y="461552"/>
                      <a:pt x="79508" y="473075"/>
                      <a:pt x="69983" y="485775"/>
                    </a:cubicBezTo>
                    <a:cubicBezTo>
                      <a:pt x="45534" y="583572"/>
                      <a:pt x="78765" y="462357"/>
                      <a:pt x="41408" y="561975"/>
                    </a:cubicBezTo>
                    <a:cubicBezTo>
                      <a:pt x="28547" y="596271"/>
                      <a:pt x="27890" y="643083"/>
                      <a:pt x="22358" y="676275"/>
                    </a:cubicBezTo>
                    <a:cubicBezTo>
                      <a:pt x="20206" y="689188"/>
                      <a:pt x="16008" y="701675"/>
                      <a:pt x="12833" y="714375"/>
                    </a:cubicBezTo>
                    <a:cubicBezTo>
                      <a:pt x="-5356" y="987210"/>
                      <a:pt x="-3165" y="892021"/>
                      <a:pt x="12833" y="1323975"/>
                    </a:cubicBezTo>
                    <a:cubicBezTo>
                      <a:pt x="13432" y="1340153"/>
                      <a:pt x="19462" y="1355672"/>
                      <a:pt x="22358" y="1371600"/>
                    </a:cubicBezTo>
                    <a:cubicBezTo>
                      <a:pt x="37749" y="1456253"/>
                      <a:pt x="23109" y="1402427"/>
                      <a:pt x="50933" y="1485900"/>
                    </a:cubicBezTo>
                    <a:lnTo>
                      <a:pt x="60458" y="1514475"/>
                    </a:lnTo>
                    <a:cubicBezTo>
                      <a:pt x="63633" y="1524000"/>
                      <a:pt x="69983" y="1533010"/>
                      <a:pt x="69983" y="1543050"/>
                    </a:cubicBezTo>
                    <a:lnTo>
                      <a:pt x="69983" y="1638300"/>
                    </a:lnTo>
                  </a:path>
                </a:pathLst>
              </a:custGeom>
              <a:noFill/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/>
              <p:cNvSpPr/>
              <p:nvPr/>
            </p:nvSpPr>
            <p:spPr>
              <a:xfrm rot="19928021">
                <a:off x="-65649" y="2496384"/>
                <a:ext cx="279400" cy="94606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자유형 4"/>
            <p:cNvSpPr/>
            <p:nvPr/>
          </p:nvSpPr>
          <p:spPr>
            <a:xfrm>
              <a:off x="2425700" y="2803525"/>
              <a:ext cx="685800" cy="3051175"/>
            </a:xfrm>
            <a:custGeom>
              <a:avLst/>
              <a:gdLst>
                <a:gd name="connsiteX0" fmla="*/ 0 w 600075"/>
                <a:gd name="connsiteY0" fmla="*/ 0 h 1628775"/>
                <a:gd name="connsiteX1" fmla="*/ 19050 w 600075"/>
                <a:gd name="connsiteY1" fmla="*/ 47625 h 1628775"/>
                <a:gd name="connsiteX2" fmla="*/ 28575 w 600075"/>
                <a:gd name="connsiteY2" fmla="*/ 76200 h 1628775"/>
                <a:gd name="connsiteX3" fmla="*/ 114300 w 600075"/>
                <a:gd name="connsiteY3" fmla="*/ 200025 h 1628775"/>
                <a:gd name="connsiteX4" fmla="*/ 200025 w 600075"/>
                <a:gd name="connsiteY4" fmla="*/ 304800 h 1628775"/>
                <a:gd name="connsiteX5" fmla="*/ 266700 w 600075"/>
                <a:gd name="connsiteY5" fmla="*/ 400050 h 1628775"/>
                <a:gd name="connsiteX6" fmla="*/ 314325 w 600075"/>
                <a:gd name="connsiteY6" fmla="*/ 495300 h 1628775"/>
                <a:gd name="connsiteX7" fmla="*/ 342900 w 600075"/>
                <a:gd name="connsiteY7" fmla="*/ 542925 h 1628775"/>
                <a:gd name="connsiteX8" fmla="*/ 371475 w 600075"/>
                <a:gd name="connsiteY8" fmla="*/ 600075 h 1628775"/>
                <a:gd name="connsiteX9" fmla="*/ 381000 w 600075"/>
                <a:gd name="connsiteY9" fmla="*/ 647700 h 1628775"/>
                <a:gd name="connsiteX10" fmla="*/ 400050 w 600075"/>
                <a:gd name="connsiteY10" fmla="*/ 676275 h 1628775"/>
                <a:gd name="connsiteX11" fmla="*/ 409575 w 600075"/>
                <a:gd name="connsiteY11" fmla="*/ 733425 h 1628775"/>
                <a:gd name="connsiteX12" fmla="*/ 428625 w 600075"/>
                <a:gd name="connsiteY12" fmla="*/ 771525 h 1628775"/>
                <a:gd name="connsiteX13" fmla="*/ 447675 w 600075"/>
                <a:gd name="connsiteY13" fmla="*/ 828675 h 1628775"/>
                <a:gd name="connsiteX14" fmla="*/ 485775 w 600075"/>
                <a:gd name="connsiteY14" fmla="*/ 914400 h 1628775"/>
                <a:gd name="connsiteX15" fmla="*/ 495300 w 600075"/>
                <a:gd name="connsiteY15" fmla="*/ 952500 h 1628775"/>
                <a:gd name="connsiteX16" fmla="*/ 504825 w 600075"/>
                <a:gd name="connsiteY16" fmla="*/ 981075 h 1628775"/>
                <a:gd name="connsiteX17" fmla="*/ 514350 w 600075"/>
                <a:gd name="connsiteY17" fmla="*/ 1038225 h 1628775"/>
                <a:gd name="connsiteX18" fmla="*/ 533400 w 600075"/>
                <a:gd name="connsiteY18" fmla="*/ 1123950 h 1628775"/>
                <a:gd name="connsiteX19" fmla="*/ 542925 w 600075"/>
                <a:gd name="connsiteY19" fmla="*/ 1152525 h 1628775"/>
                <a:gd name="connsiteX20" fmla="*/ 552450 w 600075"/>
                <a:gd name="connsiteY20" fmla="*/ 1323975 h 1628775"/>
                <a:gd name="connsiteX21" fmla="*/ 571500 w 600075"/>
                <a:gd name="connsiteY21" fmla="*/ 1409700 h 1628775"/>
                <a:gd name="connsiteX22" fmla="*/ 581025 w 600075"/>
                <a:gd name="connsiteY22" fmla="*/ 1457325 h 1628775"/>
                <a:gd name="connsiteX23" fmla="*/ 600075 w 600075"/>
                <a:gd name="connsiteY23" fmla="*/ 1514475 h 1628775"/>
                <a:gd name="connsiteX24" fmla="*/ 600075 w 600075"/>
                <a:gd name="connsiteY24" fmla="*/ 1628775 h 1628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0075" h="1628775">
                  <a:moveTo>
                    <a:pt x="0" y="0"/>
                  </a:moveTo>
                  <a:cubicBezTo>
                    <a:pt x="6350" y="15875"/>
                    <a:pt x="13047" y="31616"/>
                    <a:pt x="19050" y="47625"/>
                  </a:cubicBezTo>
                  <a:cubicBezTo>
                    <a:pt x="22575" y="57026"/>
                    <a:pt x="23254" y="67686"/>
                    <a:pt x="28575" y="76200"/>
                  </a:cubicBezTo>
                  <a:cubicBezTo>
                    <a:pt x="55182" y="118770"/>
                    <a:pt x="82511" y="161171"/>
                    <a:pt x="114300" y="200025"/>
                  </a:cubicBezTo>
                  <a:cubicBezTo>
                    <a:pt x="142875" y="234950"/>
                    <a:pt x="176808" y="266105"/>
                    <a:pt x="200025" y="304800"/>
                  </a:cubicBezTo>
                  <a:cubicBezTo>
                    <a:pt x="272980" y="426392"/>
                    <a:pt x="179786" y="275887"/>
                    <a:pt x="266700" y="400050"/>
                  </a:cubicBezTo>
                  <a:cubicBezTo>
                    <a:pt x="313063" y="466283"/>
                    <a:pt x="280095" y="426841"/>
                    <a:pt x="314325" y="495300"/>
                  </a:cubicBezTo>
                  <a:cubicBezTo>
                    <a:pt x="322604" y="511859"/>
                    <a:pt x="334621" y="526366"/>
                    <a:pt x="342900" y="542925"/>
                  </a:cubicBezTo>
                  <a:cubicBezTo>
                    <a:pt x="382335" y="621795"/>
                    <a:pt x="316880" y="518183"/>
                    <a:pt x="371475" y="600075"/>
                  </a:cubicBezTo>
                  <a:cubicBezTo>
                    <a:pt x="374650" y="615950"/>
                    <a:pt x="375316" y="632541"/>
                    <a:pt x="381000" y="647700"/>
                  </a:cubicBezTo>
                  <a:cubicBezTo>
                    <a:pt x="385020" y="658419"/>
                    <a:pt x="396430" y="665415"/>
                    <a:pt x="400050" y="676275"/>
                  </a:cubicBezTo>
                  <a:cubicBezTo>
                    <a:pt x="406157" y="694597"/>
                    <a:pt x="404026" y="714927"/>
                    <a:pt x="409575" y="733425"/>
                  </a:cubicBezTo>
                  <a:cubicBezTo>
                    <a:pt x="413655" y="747025"/>
                    <a:pt x="423352" y="758342"/>
                    <a:pt x="428625" y="771525"/>
                  </a:cubicBezTo>
                  <a:cubicBezTo>
                    <a:pt x="436083" y="790169"/>
                    <a:pt x="438695" y="810714"/>
                    <a:pt x="447675" y="828675"/>
                  </a:cubicBezTo>
                  <a:cubicBezTo>
                    <a:pt x="464272" y="861868"/>
                    <a:pt x="473613" y="877915"/>
                    <a:pt x="485775" y="914400"/>
                  </a:cubicBezTo>
                  <a:cubicBezTo>
                    <a:pt x="489915" y="926819"/>
                    <a:pt x="491704" y="939913"/>
                    <a:pt x="495300" y="952500"/>
                  </a:cubicBezTo>
                  <a:cubicBezTo>
                    <a:pt x="498058" y="962154"/>
                    <a:pt x="502647" y="971274"/>
                    <a:pt x="504825" y="981075"/>
                  </a:cubicBezTo>
                  <a:cubicBezTo>
                    <a:pt x="509015" y="999928"/>
                    <a:pt x="510895" y="1019224"/>
                    <a:pt x="514350" y="1038225"/>
                  </a:cubicBezTo>
                  <a:cubicBezTo>
                    <a:pt x="519260" y="1065232"/>
                    <a:pt x="525756" y="1097196"/>
                    <a:pt x="533400" y="1123950"/>
                  </a:cubicBezTo>
                  <a:cubicBezTo>
                    <a:pt x="536158" y="1133604"/>
                    <a:pt x="539750" y="1143000"/>
                    <a:pt x="542925" y="1152525"/>
                  </a:cubicBezTo>
                  <a:cubicBezTo>
                    <a:pt x="546100" y="1209675"/>
                    <a:pt x="547697" y="1266935"/>
                    <a:pt x="552450" y="1323975"/>
                  </a:cubicBezTo>
                  <a:cubicBezTo>
                    <a:pt x="559003" y="1402606"/>
                    <a:pt x="558271" y="1356785"/>
                    <a:pt x="571500" y="1409700"/>
                  </a:cubicBezTo>
                  <a:cubicBezTo>
                    <a:pt x="575427" y="1425406"/>
                    <a:pt x="576765" y="1441706"/>
                    <a:pt x="581025" y="1457325"/>
                  </a:cubicBezTo>
                  <a:cubicBezTo>
                    <a:pt x="586309" y="1476698"/>
                    <a:pt x="600075" y="1494395"/>
                    <a:pt x="600075" y="1514475"/>
                  </a:cubicBezTo>
                  <a:lnTo>
                    <a:pt x="600075" y="1628775"/>
                  </a:lnTo>
                </a:path>
              </a:pathLst>
            </a:cu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 rot="906176">
              <a:off x="3031473" y="3686152"/>
              <a:ext cx="246049" cy="902906"/>
            </a:xfrm>
            <a:custGeom>
              <a:avLst/>
              <a:gdLst>
                <a:gd name="connsiteX0" fmla="*/ 431933 w 431933"/>
                <a:gd name="connsiteY0" fmla="*/ 0 h 1638300"/>
                <a:gd name="connsiteX1" fmla="*/ 384308 w 431933"/>
                <a:gd name="connsiteY1" fmla="*/ 38100 h 1638300"/>
                <a:gd name="connsiteX2" fmla="*/ 317633 w 431933"/>
                <a:gd name="connsiteY2" fmla="*/ 104775 h 1638300"/>
                <a:gd name="connsiteX3" fmla="*/ 298583 w 431933"/>
                <a:gd name="connsiteY3" fmla="*/ 152400 h 1638300"/>
                <a:gd name="connsiteX4" fmla="*/ 250958 w 431933"/>
                <a:gd name="connsiteY4" fmla="*/ 190500 h 1638300"/>
                <a:gd name="connsiteX5" fmla="*/ 193808 w 431933"/>
                <a:gd name="connsiteY5" fmla="*/ 266700 h 1638300"/>
                <a:gd name="connsiteX6" fmla="*/ 165233 w 431933"/>
                <a:gd name="connsiteY6" fmla="*/ 304800 h 1638300"/>
                <a:gd name="connsiteX7" fmla="*/ 117608 w 431933"/>
                <a:gd name="connsiteY7" fmla="*/ 400050 h 1638300"/>
                <a:gd name="connsiteX8" fmla="*/ 98558 w 431933"/>
                <a:gd name="connsiteY8" fmla="*/ 447675 h 1638300"/>
                <a:gd name="connsiteX9" fmla="*/ 69983 w 431933"/>
                <a:gd name="connsiteY9" fmla="*/ 485775 h 1638300"/>
                <a:gd name="connsiteX10" fmla="*/ 41408 w 431933"/>
                <a:gd name="connsiteY10" fmla="*/ 561975 h 1638300"/>
                <a:gd name="connsiteX11" fmla="*/ 22358 w 431933"/>
                <a:gd name="connsiteY11" fmla="*/ 676275 h 1638300"/>
                <a:gd name="connsiteX12" fmla="*/ 12833 w 431933"/>
                <a:gd name="connsiteY12" fmla="*/ 714375 h 1638300"/>
                <a:gd name="connsiteX13" fmla="*/ 12833 w 431933"/>
                <a:gd name="connsiteY13" fmla="*/ 1323975 h 1638300"/>
                <a:gd name="connsiteX14" fmla="*/ 22358 w 431933"/>
                <a:gd name="connsiteY14" fmla="*/ 1371600 h 1638300"/>
                <a:gd name="connsiteX15" fmla="*/ 50933 w 431933"/>
                <a:gd name="connsiteY15" fmla="*/ 1485900 h 1638300"/>
                <a:gd name="connsiteX16" fmla="*/ 60458 w 431933"/>
                <a:gd name="connsiteY16" fmla="*/ 1514475 h 1638300"/>
                <a:gd name="connsiteX17" fmla="*/ 69983 w 431933"/>
                <a:gd name="connsiteY17" fmla="*/ 1543050 h 1638300"/>
                <a:gd name="connsiteX18" fmla="*/ 69983 w 431933"/>
                <a:gd name="connsiteY18" fmla="*/ 1638300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1933" h="1638300">
                  <a:moveTo>
                    <a:pt x="431933" y="0"/>
                  </a:moveTo>
                  <a:cubicBezTo>
                    <a:pt x="416058" y="12700"/>
                    <a:pt x="399294" y="24363"/>
                    <a:pt x="384308" y="38100"/>
                  </a:cubicBezTo>
                  <a:cubicBezTo>
                    <a:pt x="361139" y="59339"/>
                    <a:pt x="317633" y="104775"/>
                    <a:pt x="317633" y="104775"/>
                  </a:cubicBezTo>
                  <a:cubicBezTo>
                    <a:pt x="311283" y="120650"/>
                    <a:pt x="309080" y="138904"/>
                    <a:pt x="298583" y="152400"/>
                  </a:cubicBezTo>
                  <a:cubicBezTo>
                    <a:pt x="286102" y="168447"/>
                    <a:pt x="264695" y="175514"/>
                    <a:pt x="250958" y="190500"/>
                  </a:cubicBezTo>
                  <a:cubicBezTo>
                    <a:pt x="229504" y="213905"/>
                    <a:pt x="212858" y="241300"/>
                    <a:pt x="193808" y="266700"/>
                  </a:cubicBezTo>
                  <a:cubicBezTo>
                    <a:pt x="184283" y="279400"/>
                    <a:pt x="172333" y="290601"/>
                    <a:pt x="165233" y="304800"/>
                  </a:cubicBezTo>
                  <a:cubicBezTo>
                    <a:pt x="149358" y="336550"/>
                    <a:pt x="130791" y="367091"/>
                    <a:pt x="117608" y="400050"/>
                  </a:cubicBezTo>
                  <a:cubicBezTo>
                    <a:pt x="111258" y="415925"/>
                    <a:pt x="106861" y="432729"/>
                    <a:pt x="98558" y="447675"/>
                  </a:cubicBezTo>
                  <a:cubicBezTo>
                    <a:pt x="90848" y="461552"/>
                    <a:pt x="79508" y="473075"/>
                    <a:pt x="69983" y="485775"/>
                  </a:cubicBezTo>
                  <a:cubicBezTo>
                    <a:pt x="45534" y="583572"/>
                    <a:pt x="78765" y="462357"/>
                    <a:pt x="41408" y="561975"/>
                  </a:cubicBezTo>
                  <a:cubicBezTo>
                    <a:pt x="28547" y="596271"/>
                    <a:pt x="27890" y="643083"/>
                    <a:pt x="22358" y="676275"/>
                  </a:cubicBezTo>
                  <a:cubicBezTo>
                    <a:pt x="20206" y="689188"/>
                    <a:pt x="16008" y="701675"/>
                    <a:pt x="12833" y="714375"/>
                  </a:cubicBezTo>
                  <a:cubicBezTo>
                    <a:pt x="-5356" y="987210"/>
                    <a:pt x="-3165" y="892021"/>
                    <a:pt x="12833" y="1323975"/>
                  </a:cubicBezTo>
                  <a:cubicBezTo>
                    <a:pt x="13432" y="1340153"/>
                    <a:pt x="19462" y="1355672"/>
                    <a:pt x="22358" y="1371600"/>
                  </a:cubicBezTo>
                  <a:cubicBezTo>
                    <a:pt x="37749" y="1456253"/>
                    <a:pt x="23109" y="1402427"/>
                    <a:pt x="50933" y="1485900"/>
                  </a:cubicBezTo>
                  <a:lnTo>
                    <a:pt x="60458" y="1514475"/>
                  </a:lnTo>
                  <a:cubicBezTo>
                    <a:pt x="63633" y="1524000"/>
                    <a:pt x="69983" y="1533010"/>
                    <a:pt x="69983" y="1543050"/>
                  </a:cubicBezTo>
                  <a:lnTo>
                    <a:pt x="69983" y="1638300"/>
                  </a:lnTo>
                </a:path>
              </a:pathLst>
            </a:cu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다이아몬드 7"/>
            <p:cNvSpPr/>
            <p:nvPr/>
          </p:nvSpPr>
          <p:spPr>
            <a:xfrm rot="900000">
              <a:off x="2852407" y="2374431"/>
              <a:ext cx="409772" cy="1553097"/>
            </a:xfrm>
            <a:prstGeom prst="diamond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다이아몬드 8"/>
            <p:cNvSpPr/>
            <p:nvPr/>
          </p:nvSpPr>
          <p:spPr>
            <a:xfrm rot="14487531">
              <a:off x="1921292" y="4235316"/>
              <a:ext cx="409772" cy="1489095"/>
            </a:xfrm>
            <a:prstGeom prst="diamond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다이아몬드 10"/>
            <p:cNvSpPr/>
            <p:nvPr/>
          </p:nvSpPr>
          <p:spPr>
            <a:xfrm rot="6193005">
              <a:off x="1749888" y="2576201"/>
              <a:ext cx="409772" cy="1746712"/>
            </a:xfrm>
            <a:prstGeom prst="diamond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1428031" y="1572314"/>
              <a:ext cx="1647825" cy="16478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3033282" y="2644165"/>
              <a:ext cx="1498023" cy="1498023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Picture 10" descr=" 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6185" y="1130300"/>
              <a:ext cx="3585351" cy="5022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자유형 15"/>
            <p:cNvSpPr/>
            <p:nvPr/>
          </p:nvSpPr>
          <p:spPr>
            <a:xfrm rot="18900000" flipH="1">
              <a:off x="2527284" y="4101830"/>
              <a:ext cx="234683" cy="1075718"/>
            </a:xfrm>
            <a:custGeom>
              <a:avLst/>
              <a:gdLst>
                <a:gd name="connsiteX0" fmla="*/ 431933 w 431933"/>
                <a:gd name="connsiteY0" fmla="*/ 0 h 1638300"/>
                <a:gd name="connsiteX1" fmla="*/ 384308 w 431933"/>
                <a:gd name="connsiteY1" fmla="*/ 38100 h 1638300"/>
                <a:gd name="connsiteX2" fmla="*/ 317633 w 431933"/>
                <a:gd name="connsiteY2" fmla="*/ 104775 h 1638300"/>
                <a:gd name="connsiteX3" fmla="*/ 298583 w 431933"/>
                <a:gd name="connsiteY3" fmla="*/ 152400 h 1638300"/>
                <a:gd name="connsiteX4" fmla="*/ 250958 w 431933"/>
                <a:gd name="connsiteY4" fmla="*/ 190500 h 1638300"/>
                <a:gd name="connsiteX5" fmla="*/ 193808 w 431933"/>
                <a:gd name="connsiteY5" fmla="*/ 266700 h 1638300"/>
                <a:gd name="connsiteX6" fmla="*/ 165233 w 431933"/>
                <a:gd name="connsiteY6" fmla="*/ 304800 h 1638300"/>
                <a:gd name="connsiteX7" fmla="*/ 117608 w 431933"/>
                <a:gd name="connsiteY7" fmla="*/ 400050 h 1638300"/>
                <a:gd name="connsiteX8" fmla="*/ 98558 w 431933"/>
                <a:gd name="connsiteY8" fmla="*/ 447675 h 1638300"/>
                <a:gd name="connsiteX9" fmla="*/ 69983 w 431933"/>
                <a:gd name="connsiteY9" fmla="*/ 485775 h 1638300"/>
                <a:gd name="connsiteX10" fmla="*/ 41408 w 431933"/>
                <a:gd name="connsiteY10" fmla="*/ 561975 h 1638300"/>
                <a:gd name="connsiteX11" fmla="*/ 22358 w 431933"/>
                <a:gd name="connsiteY11" fmla="*/ 676275 h 1638300"/>
                <a:gd name="connsiteX12" fmla="*/ 12833 w 431933"/>
                <a:gd name="connsiteY12" fmla="*/ 714375 h 1638300"/>
                <a:gd name="connsiteX13" fmla="*/ 12833 w 431933"/>
                <a:gd name="connsiteY13" fmla="*/ 1323975 h 1638300"/>
                <a:gd name="connsiteX14" fmla="*/ 22358 w 431933"/>
                <a:gd name="connsiteY14" fmla="*/ 1371600 h 1638300"/>
                <a:gd name="connsiteX15" fmla="*/ 50933 w 431933"/>
                <a:gd name="connsiteY15" fmla="*/ 1485900 h 1638300"/>
                <a:gd name="connsiteX16" fmla="*/ 60458 w 431933"/>
                <a:gd name="connsiteY16" fmla="*/ 1514475 h 1638300"/>
                <a:gd name="connsiteX17" fmla="*/ 69983 w 431933"/>
                <a:gd name="connsiteY17" fmla="*/ 1543050 h 1638300"/>
                <a:gd name="connsiteX18" fmla="*/ 69983 w 431933"/>
                <a:gd name="connsiteY18" fmla="*/ 1638300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1933" h="1638300">
                  <a:moveTo>
                    <a:pt x="431933" y="0"/>
                  </a:moveTo>
                  <a:cubicBezTo>
                    <a:pt x="416058" y="12700"/>
                    <a:pt x="399294" y="24363"/>
                    <a:pt x="384308" y="38100"/>
                  </a:cubicBezTo>
                  <a:cubicBezTo>
                    <a:pt x="361139" y="59339"/>
                    <a:pt x="317633" y="104775"/>
                    <a:pt x="317633" y="104775"/>
                  </a:cubicBezTo>
                  <a:cubicBezTo>
                    <a:pt x="311283" y="120650"/>
                    <a:pt x="309080" y="138904"/>
                    <a:pt x="298583" y="152400"/>
                  </a:cubicBezTo>
                  <a:cubicBezTo>
                    <a:pt x="286102" y="168447"/>
                    <a:pt x="264695" y="175514"/>
                    <a:pt x="250958" y="190500"/>
                  </a:cubicBezTo>
                  <a:cubicBezTo>
                    <a:pt x="229504" y="213905"/>
                    <a:pt x="212858" y="241300"/>
                    <a:pt x="193808" y="266700"/>
                  </a:cubicBezTo>
                  <a:cubicBezTo>
                    <a:pt x="184283" y="279400"/>
                    <a:pt x="172333" y="290601"/>
                    <a:pt x="165233" y="304800"/>
                  </a:cubicBezTo>
                  <a:cubicBezTo>
                    <a:pt x="149358" y="336550"/>
                    <a:pt x="130791" y="367091"/>
                    <a:pt x="117608" y="400050"/>
                  </a:cubicBezTo>
                  <a:cubicBezTo>
                    <a:pt x="111258" y="415925"/>
                    <a:pt x="106861" y="432729"/>
                    <a:pt x="98558" y="447675"/>
                  </a:cubicBezTo>
                  <a:cubicBezTo>
                    <a:pt x="90848" y="461552"/>
                    <a:pt x="79508" y="473075"/>
                    <a:pt x="69983" y="485775"/>
                  </a:cubicBezTo>
                  <a:cubicBezTo>
                    <a:pt x="45534" y="583572"/>
                    <a:pt x="78765" y="462357"/>
                    <a:pt x="41408" y="561975"/>
                  </a:cubicBezTo>
                  <a:cubicBezTo>
                    <a:pt x="28547" y="596271"/>
                    <a:pt x="27890" y="643083"/>
                    <a:pt x="22358" y="676275"/>
                  </a:cubicBezTo>
                  <a:cubicBezTo>
                    <a:pt x="20206" y="689188"/>
                    <a:pt x="16008" y="701675"/>
                    <a:pt x="12833" y="714375"/>
                  </a:cubicBezTo>
                  <a:cubicBezTo>
                    <a:pt x="-5356" y="987210"/>
                    <a:pt x="-3165" y="892021"/>
                    <a:pt x="12833" y="1323975"/>
                  </a:cubicBezTo>
                  <a:cubicBezTo>
                    <a:pt x="13432" y="1340153"/>
                    <a:pt x="19462" y="1355672"/>
                    <a:pt x="22358" y="1371600"/>
                  </a:cubicBezTo>
                  <a:cubicBezTo>
                    <a:pt x="37749" y="1456253"/>
                    <a:pt x="23109" y="1402427"/>
                    <a:pt x="50933" y="1485900"/>
                  </a:cubicBezTo>
                  <a:lnTo>
                    <a:pt x="60458" y="1514475"/>
                  </a:lnTo>
                  <a:cubicBezTo>
                    <a:pt x="63633" y="1524000"/>
                    <a:pt x="69983" y="1533010"/>
                    <a:pt x="69983" y="1543050"/>
                  </a:cubicBezTo>
                  <a:lnTo>
                    <a:pt x="69983" y="1638300"/>
                  </a:lnTo>
                </a:path>
              </a:pathLst>
            </a:cu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1417026" y="3590134"/>
              <a:ext cx="1238035" cy="123803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다이아몬드 9"/>
            <p:cNvSpPr/>
            <p:nvPr/>
          </p:nvSpPr>
          <p:spPr>
            <a:xfrm rot="2443924">
              <a:off x="3335925" y="3444479"/>
              <a:ext cx="409772" cy="1691223"/>
            </a:xfrm>
            <a:prstGeom prst="diamond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2928327" y="4415635"/>
              <a:ext cx="1134266" cy="113426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-777174" y="532859"/>
              <a:ext cx="5917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중심 꽃 한 송이에 주변부 꽃이 </a:t>
              </a:r>
              <a:r>
                <a:rPr lang="ko-KR" altLang="en-US" dirty="0" err="1" smtClean="0"/>
                <a:t>여러송이</a:t>
              </a:r>
              <a:r>
                <a:rPr lang="ko-KR" altLang="en-US" dirty="0" smtClean="0"/>
                <a:t> 피어있는 형태</a:t>
              </a:r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7800" y="1038914"/>
              <a:ext cx="1733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중심이 되는 꽃</a:t>
              </a:r>
              <a:endParaRPr lang="ko-KR" altLang="en-US" dirty="0"/>
            </a:p>
          </p:txBody>
        </p:sp>
        <p:cxnSp>
          <p:nvCxnSpPr>
            <p:cNvPr id="21" name="직선 화살표 연결선 20"/>
            <p:cNvCxnSpPr>
              <a:stCxn id="19" idx="2"/>
              <a:endCxn id="12" idx="1"/>
            </p:cNvCxnSpPr>
            <p:nvPr/>
          </p:nvCxnSpPr>
          <p:spPr>
            <a:xfrm>
              <a:off x="1044384" y="1408246"/>
              <a:ext cx="624965" cy="4053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731614" y="5783335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주변부 꽃</a:t>
              </a:r>
              <a:endParaRPr lang="ko-KR" altLang="en-US" dirty="0"/>
            </a:p>
          </p:txBody>
        </p:sp>
        <p:cxnSp>
          <p:nvCxnSpPr>
            <p:cNvPr id="24" name="직선 화살표 연결선 23"/>
            <p:cNvCxnSpPr>
              <a:stCxn id="23" idx="0"/>
              <a:endCxn id="14" idx="3"/>
            </p:cNvCxnSpPr>
            <p:nvPr/>
          </p:nvCxnSpPr>
          <p:spPr>
            <a:xfrm flipV="1">
              <a:off x="1326489" y="4646863"/>
              <a:ext cx="271843" cy="1136472"/>
            </a:xfrm>
            <a:prstGeom prst="straightConnector1">
              <a:avLst/>
            </a:prstGeom>
            <a:ln>
              <a:solidFill>
                <a:srgbClr val="DE4C2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>
              <a:stCxn id="23" idx="3"/>
              <a:endCxn id="17" idx="2"/>
            </p:cNvCxnSpPr>
            <p:nvPr/>
          </p:nvCxnSpPr>
          <p:spPr>
            <a:xfrm flipV="1">
              <a:off x="1921363" y="4982768"/>
              <a:ext cx="1006964" cy="985233"/>
            </a:xfrm>
            <a:prstGeom prst="straightConnector1">
              <a:avLst/>
            </a:prstGeom>
            <a:ln>
              <a:solidFill>
                <a:srgbClr val="DE4C2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stCxn id="23" idx="3"/>
              <a:endCxn id="13" idx="3"/>
            </p:cNvCxnSpPr>
            <p:nvPr/>
          </p:nvCxnSpPr>
          <p:spPr>
            <a:xfrm flipV="1">
              <a:off x="1921363" y="3922808"/>
              <a:ext cx="1331299" cy="2045193"/>
            </a:xfrm>
            <a:prstGeom prst="straightConnector1">
              <a:avLst/>
            </a:prstGeom>
            <a:ln>
              <a:solidFill>
                <a:srgbClr val="DE4C2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2" descr="ìì í ê½,ê½,ë²ê¹¨ë©êµ´,ë°±í©,ç½ç¾å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0400" y="1145545"/>
              <a:ext cx="3625182" cy="5007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49755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09993" y="838199"/>
            <a:ext cx="11381698" cy="5092892"/>
            <a:chOff x="1109993" y="838199"/>
            <a:chExt cx="11381698" cy="5092892"/>
          </a:xfrm>
        </p:grpSpPr>
        <p:grpSp>
          <p:nvGrpSpPr>
            <p:cNvPr id="48" name="그룹 47"/>
            <p:cNvGrpSpPr/>
            <p:nvPr/>
          </p:nvGrpSpPr>
          <p:grpSpPr>
            <a:xfrm rot="622057">
              <a:off x="2230555" y="977991"/>
              <a:ext cx="1489031" cy="3409859"/>
              <a:chOff x="-509470" y="2025741"/>
              <a:chExt cx="1489031" cy="3409859"/>
            </a:xfrm>
          </p:grpSpPr>
          <p:sp>
            <p:nvSpPr>
              <p:cNvPr id="39" name="타원 38"/>
              <p:cNvSpPr/>
              <p:nvPr/>
            </p:nvSpPr>
            <p:spPr>
              <a:xfrm rot="1800000">
                <a:off x="639201" y="2595444"/>
                <a:ext cx="279400" cy="94606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자유형 41"/>
              <p:cNvSpPr/>
              <p:nvPr/>
            </p:nvSpPr>
            <p:spPr>
              <a:xfrm>
                <a:off x="259080" y="2384425"/>
                <a:ext cx="292100" cy="3051175"/>
              </a:xfrm>
              <a:custGeom>
                <a:avLst/>
                <a:gdLst>
                  <a:gd name="connsiteX0" fmla="*/ 0 w 600075"/>
                  <a:gd name="connsiteY0" fmla="*/ 0 h 1628775"/>
                  <a:gd name="connsiteX1" fmla="*/ 19050 w 600075"/>
                  <a:gd name="connsiteY1" fmla="*/ 47625 h 1628775"/>
                  <a:gd name="connsiteX2" fmla="*/ 28575 w 600075"/>
                  <a:gd name="connsiteY2" fmla="*/ 76200 h 1628775"/>
                  <a:gd name="connsiteX3" fmla="*/ 114300 w 600075"/>
                  <a:gd name="connsiteY3" fmla="*/ 200025 h 1628775"/>
                  <a:gd name="connsiteX4" fmla="*/ 200025 w 600075"/>
                  <a:gd name="connsiteY4" fmla="*/ 304800 h 1628775"/>
                  <a:gd name="connsiteX5" fmla="*/ 266700 w 600075"/>
                  <a:gd name="connsiteY5" fmla="*/ 400050 h 1628775"/>
                  <a:gd name="connsiteX6" fmla="*/ 314325 w 600075"/>
                  <a:gd name="connsiteY6" fmla="*/ 495300 h 1628775"/>
                  <a:gd name="connsiteX7" fmla="*/ 342900 w 600075"/>
                  <a:gd name="connsiteY7" fmla="*/ 542925 h 1628775"/>
                  <a:gd name="connsiteX8" fmla="*/ 371475 w 600075"/>
                  <a:gd name="connsiteY8" fmla="*/ 600075 h 1628775"/>
                  <a:gd name="connsiteX9" fmla="*/ 381000 w 600075"/>
                  <a:gd name="connsiteY9" fmla="*/ 647700 h 1628775"/>
                  <a:gd name="connsiteX10" fmla="*/ 400050 w 600075"/>
                  <a:gd name="connsiteY10" fmla="*/ 676275 h 1628775"/>
                  <a:gd name="connsiteX11" fmla="*/ 409575 w 600075"/>
                  <a:gd name="connsiteY11" fmla="*/ 733425 h 1628775"/>
                  <a:gd name="connsiteX12" fmla="*/ 428625 w 600075"/>
                  <a:gd name="connsiteY12" fmla="*/ 771525 h 1628775"/>
                  <a:gd name="connsiteX13" fmla="*/ 447675 w 600075"/>
                  <a:gd name="connsiteY13" fmla="*/ 828675 h 1628775"/>
                  <a:gd name="connsiteX14" fmla="*/ 485775 w 600075"/>
                  <a:gd name="connsiteY14" fmla="*/ 914400 h 1628775"/>
                  <a:gd name="connsiteX15" fmla="*/ 495300 w 600075"/>
                  <a:gd name="connsiteY15" fmla="*/ 952500 h 1628775"/>
                  <a:gd name="connsiteX16" fmla="*/ 504825 w 600075"/>
                  <a:gd name="connsiteY16" fmla="*/ 981075 h 1628775"/>
                  <a:gd name="connsiteX17" fmla="*/ 514350 w 600075"/>
                  <a:gd name="connsiteY17" fmla="*/ 1038225 h 1628775"/>
                  <a:gd name="connsiteX18" fmla="*/ 533400 w 600075"/>
                  <a:gd name="connsiteY18" fmla="*/ 1123950 h 1628775"/>
                  <a:gd name="connsiteX19" fmla="*/ 542925 w 600075"/>
                  <a:gd name="connsiteY19" fmla="*/ 1152525 h 1628775"/>
                  <a:gd name="connsiteX20" fmla="*/ 552450 w 600075"/>
                  <a:gd name="connsiteY20" fmla="*/ 1323975 h 1628775"/>
                  <a:gd name="connsiteX21" fmla="*/ 571500 w 600075"/>
                  <a:gd name="connsiteY21" fmla="*/ 1409700 h 1628775"/>
                  <a:gd name="connsiteX22" fmla="*/ 581025 w 600075"/>
                  <a:gd name="connsiteY22" fmla="*/ 1457325 h 1628775"/>
                  <a:gd name="connsiteX23" fmla="*/ 600075 w 600075"/>
                  <a:gd name="connsiteY23" fmla="*/ 1514475 h 1628775"/>
                  <a:gd name="connsiteX24" fmla="*/ 600075 w 600075"/>
                  <a:gd name="connsiteY24" fmla="*/ 1628775 h 162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00075" h="1628775">
                    <a:moveTo>
                      <a:pt x="0" y="0"/>
                    </a:moveTo>
                    <a:cubicBezTo>
                      <a:pt x="6350" y="15875"/>
                      <a:pt x="13047" y="31616"/>
                      <a:pt x="19050" y="47625"/>
                    </a:cubicBezTo>
                    <a:cubicBezTo>
                      <a:pt x="22575" y="57026"/>
                      <a:pt x="23254" y="67686"/>
                      <a:pt x="28575" y="76200"/>
                    </a:cubicBezTo>
                    <a:cubicBezTo>
                      <a:pt x="55182" y="118770"/>
                      <a:pt x="82511" y="161171"/>
                      <a:pt x="114300" y="200025"/>
                    </a:cubicBezTo>
                    <a:cubicBezTo>
                      <a:pt x="142875" y="234950"/>
                      <a:pt x="176808" y="266105"/>
                      <a:pt x="200025" y="304800"/>
                    </a:cubicBezTo>
                    <a:cubicBezTo>
                      <a:pt x="272980" y="426392"/>
                      <a:pt x="179786" y="275887"/>
                      <a:pt x="266700" y="400050"/>
                    </a:cubicBezTo>
                    <a:cubicBezTo>
                      <a:pt x="313063" y="466283"/>
                      <a:pt x="280095" y="426841"/>
                      <a:pt x="314325" y="495300"/>
                    </a:cubicBezTo>
                    <a:cubicBezTo>
                      <a:pt x="322604" y="511859"/>
                      <a:pt x="334621" y="526366"/>
                      <a:pt x="342900" y="542925"/>
                    </a:cubicBezTo>
                    <a:cubicBezTo>
                      <a:pt x="382335" y="621795"/>
                      <a:pt x="316880" y="518183"/>
                      <a:pt x="371475" y="600075"/>
                    </a:cubicBezTo>
                    <a:cubicBezTo>
                      <a:pt x="374650" y="615950"/>
                      <a:pt x="375316" y="632541"/>
                      <a:pt x="381000" y="647700"/>
                    </a:cubicBezTo>
                    <a:cubicBezTo>
                      <a:pt x="385020" y="658419"/>
                      <a:pt x="396430" y="665415"/>
                      <a:pt x="400050" y="676275"/>
                    </a:cubicBezTo>
                    <a:cubicBezTo>
                      <a:pt x="406157" y="694597"/>
                      <a:pt x="404026" y="714927"/>
                      <a:pt x="409575" y="733425"/>
                    </a:cubicBezTo>
                    <a:cubicBezTo>
                      <a:pt x="413655" y="747025"/>
                      <a:pt x="423352" y="758342"/>
                      <a:pt x="428625" y="771525"/>
                    </a:cubicBezTo>
                    <a:cubicBezTo>
                      <a:pt x="436083" y="790169"/>
                      <a:pt x="438695" y="810714"/>
                      <a:pt x="447675" y="828675"/>
                    </a:cubicBezTo>
                    <a:cubicBezTo>
                      <a:pt x="464272" y="861868"/>
                      <a:pt x="473613" y="877915"/>
                      <a:pt x="485775" y="914400"/>
                    </a:cubicBezTo>
                    <a:cubicBezTo>
                      <a:pt x="489915" y="926819"/>
                      <a:pt x="491704" y="939913"/>
                      <a:pt x="495300" y="952500"/>
                    </a:cubicBezTo>
                    <a:cubicBezTo>
                      <a:pt x="498058" y="962154"/>
                      <a:pt x="502647" y="971274"/>
                      <a:pt x="504825" y="981075"/>
                    </a:cubicBezTo>
                    <a:cubicBezTo>
                      <a:pt x="509015" y="999928"/>
                      <a:pt x="510895" y="1019224"/>
                      <a:pt x="514350" y="1038225"/>
                    </a:cubicBezTo>
                    <a:cubicBezTo>
                      <a:pt x="519260" y="1065232"/>
                      <a:pt x="525756" y="1097196"/>
                      <a:pt x="533400" y="1123950"/>
                    </a:cubicBezTo>
                    <a:cubicBezTo>
                      <a:pt x="536158" y="1133604"/>
                      <a:pt x="539750" y="1143000"/>
                      <a:pt x="542925" y="1152525"/>
                    </a:cubicBezTo>
                    <a:cubicBezTo>
                      <a:pt x="546100" y="1209675"/>
                      <a:pt x="547697" y="1266935"/>
                      <a:pt x="552450" y="1323975"/>
                    </a:cubicBezTo>
                    <a:cubicBezTo>
                      <a:pt x="559003" y="1402606"/>
                      <a:pt x="558271" y="1356785"/>
                      <a:pt x="571500" y="1409700"/>
                    </a:cubicBezTo>
                    <a:cubicBezTo>
                      <a:pt x="575427" y="1425406"/>
                      <a:pt x="576765" y="1441706"/>
                      <a:pt x="581025" y="1457325"/>
                    </a:cubicBezTo>
                    <a:cubicBezTo>
                      <a:pt x="586309" y="1476698"/>
                      <a:pt x="600075" y="1494395"/>
                      <a:pt x="600075" y="1514475"/>
                    </a:cubicBezTo>
                    <a:lnTo>
                      <a:pt x="600075" y="1628775"/>
                    </a:lnTo>
                  </a:path>
                </a:pathLst>
              </a:custGeom>
              <a:noFill/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177800" y="2025741"/>
                <a:ext cx="279400" cy="94606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자유형 42"/>
              <p:cNvSpPr/>
              <p:nvPr/>
            </p:nvSpPr>
            <p:spPr>
              <a:xfrm rot="18900000" flipH="1">
                <a:off x="253199" y="3705500"/>
                <a:ext cx="143309" cy="360337"/>
              </a:xfrm>
              <a:custGeom>
                <a:avLst/>
                <a:gdLst>
                  <a:gd name="connsiteX0" fmla="*/ 431933 w 431933"/>
                  <a:gd name="connsiteY0" fmla="*/ 0 h 1638300"/>
                  <a:gd name="connsiteX1" fmla="*/ 384308 w 431933"/>
                  <a:gd name="connsiteY1" fmla="*/ 38100 h 1638300"/>
                  <a:gd name="connsiteX2" fmla="*/ 317633 w 431933"/>
                  <a:gd name="connsiteY2" fmla="*/ 104775 h 1638300"/>
                  <a:gd name="connsiteX3" fmla="*/ 298583 w 431933"/>
                  <a:gd name="connsiteY3" fmla="*/ 152400 h 1638300"/>
                  <a:gd name="connsiteX4" fmla="*/ 250958 w 431933"/>
                  <a:gd name="connsiteY4" fmla="*/ 190500 h 1638300"/>
                  <a:gd name="connsiteX5" fmla="*/ 193808 w 431933"/>
                  <a:gd name="connsiteY5" fmla="*/ 266700 h 1638300"/>
                  <a:gd name="connsiteX6" fmla="*/ 165233 w 431933"/>
                  <a:gd name="connsiteY6" fmla="*/ 304800 h 1638300"/>
                  <a:gd name="connsiteX7" fmla="*/ 117608 w 431933"/>
                  <a:gd name="connsiteY7" fmla="*/ 400050 h 1638300"/>
                  <a:gd name="connsiteX8" fmla="*/ 98558 w 431933"/>
                  <a:gd name="connsiteY8" fmla="*/ 447675 h 1638300"/>
                  <a:gd name="connsiteX9" fmla="*/ 69983 w 431933"/>
                  <a:gd name="connsiteY9" fmla="*/ 485775 h 1638300"/>
                  <a:gd name="connsiteX10" fmla="*/ 41408 w 431933"/>
                  <a:gd name="connsiteY10" fmla="*/ 561975 h 1638300"/>
                  <a:gd name="connsiteX11" fmla="*/ 22358 w 431933"/>
                  <a:gd name="connsiteY11" fmla="*/ 676275 h 1638300"/>
                  <a:gd name="connsiteX12" fmla="*/ 12833 w 431933"/>
                  <a:gd name="connsiteY12" fmla="*/ 714375 h 1638300"/>
                  <a:gd name="connsiteX13" fmla="*/ 12833 w 431933"/>
                  <a:gd name="connsiteY13" fmla="*/ 1323975 h 1638300"/>
                  <a:gd name="connsiteX14" fmla="*/ 22358 w 431933"/>
                  <a:gd name="connsiteY14" fmla="*/ 1371600 h 1638300"/>
                  <a:gd name="connsiteX15" fmla="*/ 50933 w 431933"/>
                  <a:gd name="connsiteY15" fmla="*/ 1485900 h 1638300"/>
                  <a:gd name="connsiteX16" fmla="*/ 60458 w 431933"/>
                  <a:gd name="connsiteY16" fmla="*/ 1514475 h 1638300"/>
                  <a:gd name="connsiteX17" fmla="*/ 69983 w 431933"/>
                  <a:gd name="connsiteY17" fmla="*/ 1543050 h 1638300"/>
                  <a:gd name="connsiteX18" fmla="*/ 69983 w 431933"/>
                  <a:gd name="connsiteY18" fmla="*/ 1638300 h 16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1933" h="1638300">
                    <a:moveTo>
                      <a:pt x="431933" y="0"/>
                    </a:moveTo>
                    <a:cubicBezTo>
                      <a:pt x="416058" y="12700"/>
                      <a:pt x="399294" y="24363"/>
                      <a:pt x="384308" y="38100"/>
                    </a:cubicBezTo>
                    <a:cubicBezTo>
                      <a:pt x="361139" y="59339"/>
                      <a:pt x="317633" y="104775"/>
                      <a:pt x="317633" y="104775"/>
                    </a:cubicBezTo>
                    <a:cubicBezTo>
                      <a:pt x="311283" y="120650"/>
                      <a:pt x="309080" y="138904"/>
                      <a:pt x="298583" y="152400"/>
                    </a:cubicBezTo>
                    <a:cubicBezTo>
                      <a:pt x="286102" y="168447"/>
                      <a:pt x="264695" y="175514"/>
                      <a:pt x="250958" y="190500"/>
                    </a:cubicBezTo>
                    <a:cubicBezTo>
                      <a:pt x="229504" y="213905"/>
                      <a:pt x="212858" y="241300"/>
                      <a:pt x="193808" y="266700"/>
                    </a:cubicBezTo>
                    <a:cubicBezTo>
                      <a:pt x="184283" y="279400"/>
                      <a:pt x="172333" y="290601"/>
                      <a:pt x="165233" y="304800"/>
                    </a:cubicBezTo>
                    <a:cubicBezTo>
                      <a:pt x="149358" y="336550"/>
                      <a:pt x="130791" y="367091"/>
                      <a:pt x="117608" y="400050"/>
                    </a:cubicBezTo>
                    <a:cubicBezTo>
                      <a:pt x="111258" y="415925"/>
                      <a:pt x="106861" y="432729"/>
                      <a:pt x="98558" y="447675"/>
                    </a:cubicBezTo>
                    <a:cubicBezTo>
                      <a:pt x="90848" y="461552"/>
                      <a:pt x="79508" y="473075"/>
                      <a:pt x="69983" y="485775"/>
                    </a:cubicBezTo>
                    <a:cubicBezTo>
                      <a:pt x="45534" y="583572"/>
                      <a:pt x="78765" y="462357"/>
                      <a:pt x="41408" y="561975"/>
                    </a:cubicBezTo>
                    <a:cubicBezTo>
                      <a:pt x="28547" y="596271"/>
                      <a:pt x="27890" y="643083"/>
                      <a:pt x="22358" y="676275"/>
                    </a:cubicBezTo>
                    <a:cubicBezTo>
                      <a:pt x="20206" y="689188"/>
                      <a:pt x="16008" y="701675"/>
                      <a:pt x="12833" y="714375"/>
                    </a:cubicBezTo>
                    <a:cubicBezTo>
                      <a:pt x="-5356" y="987210"/>
                      <a:pt x="-3165" y="892021"/>
                      <a:pt x="12833" y="1323975"/>
                    </a:cubicBezTo>
                    <a:cubicBezTo>
                      <a:pt x="13432" y="1340153"/>
                      <a:pt x="19462" y="1355672"/>
                      <a:pt x="22358" y="1371600"/>
                    </a:cubicBezTo>
                    <a:cubicBezTo>
                      <a:pt x="37749" y="1456253"/>
                      <a:pt x="23109" y="1402427"/>
                      <a:pt x="50933" y="1485900"/>
                    </a:cubicBezTo>
                    <a:lnTo>
                      <a:pt x="60458" y="1514475"/>
                    </a:lnTo>
                    <a:cubicBezTo>
                      <a:pt x="63633" y="1524000"/>
                      <a:pt x="69983" y="1533010"/>
                      <a:pt x="69983" y="1543050"/>
                    </a:cubicBezTo>
                    <a:lnTo>
                      <a:pt x="69983" y="1638300"/>
                    </a:lnTo>
                  </a:path>
                </a:pathLst>
              </a:custGeom>
              <a:noFill/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/>
              <p:cNvSpPr/>
              <p:nvPr/>
            </p:nvSpPr>
            <p:spPr>
              <a:xfrm rot="18000000">
                <a:off x="-176140" y="3128845"/>
                <a:ext cx="279400" cy="94606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자유형 43"/>
              <p:cNvSpPr/>
              <p:nvPr/>
            </p:nvSpPr>
            <p:spPr>
              <a:xfrm rot="900000">
                <a:off x="519455" y="3967075"/>
                <a:ext cx="73794" cy="283284"/>
              </a:xfrm>
              <a:custGeom>
                <a:avLst/>
                <a:gdLst>
                  <a:gd name="connsiteX0" fmla="*/ 431933 w 431933"/>
                  <a:gd name="connsiteY0" fmla="*/ 0 h 1638300"/>
                  <a:gd name="connsiteX1" fmla="*/ 384308 w 431933"/>
                  <a:gd name="connsiteY1" fmla="*/ 38100 h 1638300"/>
                  <a:gd name="connsiteX2" fmla="*/ 317633 w 431933"/>
                  <a:gd name="connsiteY2" fmla="*/ 104775 h 1638300"/>
                  <a:gd name="connsiteX3" fmla="*/ 298583 w 431933"/>
                  <a:gd name="connsiteY3" fmla="*/ 152400 h 1638300"/>
                  <a:gd name="connsiteX4" fmla="*/ 250958 w 431933"/>
                  <a:gd name="connsiteY4" fmla="*/ 190500 h 1638300"/>
                  <a:gd name="connsiteX5" fmla="*/ 193808 w 431933"/>
                  <a:gd name="connsiteY5" fmla="*/ 266700 h 1638300"/>
                  <a:gd name="connsiteX6" fmla="*/ 165233 w 431933"/>
                  <a:gd name="connsiteY6" fmla="*/ 304800 h 1638300"/>
                  <a:gd name="connsiteX7" fmla="*/ 117608 w 431933"/>
                  <a:gd name="connsiteY7" fmla="*/ 400050 h 1638300"/>
                  <a:gd name="connsiteX8" fmla="*/ 98558 w 431933"/>
                  <a:gd name="connsiteY8" fmla="*/ 447675 h 1638300"/>
                  <a:gd name="connsiteX9" fmla="*/ 69983 w 431933"/>
                  <a:gd name="connsiteY9" fmla="*/ 485775 h 1638300"/>
                  <a:gd name="connsiteX10" fmla="*/ 41408 w 431933"/>
                  <a:gd name="connsiteY10" fmla="*/ 561975 h 1638300"/>
                  <a:gd name="connsiteX11" fmla="*/ 22358 w 431933"/>
                  <a:gd name="connsiteY11" fmla="*/ 676275 h 1638300"/>
                  <a:gd name="connsiteX12" fmla="*/ 12833 w 431933"/>
                  <a:gd name="connsiteY12" fmla="*/ 714375 h 1638300"/>
                  <a:gd name="connsiteX13" fmla="*/ 12833 w 431933"/>
                  <a:gd name="connsiteY13" fmla="*/ 1323975 h 1638300"/>
                  <a:gd name="connsiteX14" fmla="*/ 22358 w 431933"/>
                  <a:gd name="connsiteY14" fmla="*/ 1371600 h 1638300"/>
                  <a:gd name="connsiteX15" fmla="*/ 50933 w 431933"/>
                  <a:gd name="connsiteY15" fmla="*/ 1485900 h 1638300"/>
                  <a:gd name="connsiteX16" fmla="*/ 60458 w 431933"/>
                  <a:gd name="connsiteY16" fmla="*/ 1514475 h 1638300"/>
                  <a:gd name="connsiteX17" fmla="*/ 69983 w 431933"/>
                  <a:gd name="connsiteY17" fmla="*/ 1543050 h 1638300"/>
                  <a:gd name="connsiteX18" fmla="*/ 69983 w 431933"/>
                  <a:gd name="connsiteY18" fmla="*/ 1638300 h 16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1933" h="1638300">
                    <a:moveTo>
                      <a:pt x="431933" y="0"/>
                    </a:moveTo>
                    <a:cubicBezTo>
                      <a:pt x="416058" y="12700"/>
                      <a:pt x="399294" y="24363"/>
                      <a:pt x="384308" y="38100"/>
                    </a:cubicBezTo>
                    <a:cubicBezTo>
                      <a:pt x="361139" y="59339"/>
                      <a:pt x="317633" y="104775"/>
                      <a:pt x="317633" y="104775"/>
                    </a:cubicBezTo>
                    <a:cubicBezTo>
                      <a:pt x="311283" y="120650"/>
                      <a:pt x="309080" y="138904"/>
                      <a:pt x="298583" y="152400"/>
                    </a:cubicBezTo>
                    <a:cubicBezTo>
                      <a:pt x="286102" y="168447"/>
                      <a:pt x="264695" y="175514"/>
                      <a:pt x="250958" y="190500"/>
                    </a:cubicBezTo>
                    <a:cubicBezTo>
                      <a:pt x="229504" y="213905"/>
                      <a:pt x="212858" y="241300"/>
                      <a:pt x="193808" y="266700"/>
                    </a:cubicBezTo>
                    <a:cubicBezTo>
                      <a:pt x="184283" y="279400"/>
                      <a:pt x="172333" y="290601"/>
                      <a:pt x="165233" y="304800"/>
                    </a:cubicBezTo>
                    <a:cubicBezTo>
                      <a:pt x="149358" y="336550"/>
                      <a:pt x="130791" y="367091"/>
                      <a:pt x="117608" y="400050"/>
                    </a:cubicBezTo>
                    <a:cubicBezTo>
                      <a:pt x="111258" y="415925"/>
                      <a:pt x="106861" y="432729"/>
                      <a:pt x="98558" y="447675"/>
                    </a:cubicBezTo>
                    <a:cubicBezTo>
                      <a:pt x="90848" y="461552"/>
                      <a:pt x="79508" y="473075"/>
                      <a:pt x="69983" y="485775"/>
                    </a:cubicBezTo>
                    <a:cubicBezTo>
                      <a:pt x="45534" y="583572"/>
                      <a:pt x="78765" y="462357"/>
                      <a:pt x="41408" y="561975"/>
                    </a:cubicBezTo>
                    <a:cubicBezTo>
                      <a:pt x="28547" y="596271"/>
                      <a:pt x="27890" y="643083"/>
                      <a:pt x="22358" y="676275"/>
                    </a:cubicBezTo>
                    <a:cubicBezTo>
                      <a:pt x="20206" y="689188"/>
                      <a:pt x="16008" y="701675"/>
                      <a:pt x="12833" y="714375"/>
                    </a:cubicBezTo>
                    <a:cubicBezTo>
                      <a:pt x="-5356" y="987210"/>
                      <a:pt x="-3165" y="892021"/>
                      <a:pt x="12833" y="1323975"/>
                    </a:cubicBezTo>
                    <a:cubicBezTo>
                      <a:pt x="13432" y="1340153"/>
                      <a:pt x="19462" y="1355672"/>
                      <a:pt x="22358" y="1371600"/>
                    </a:cubicBezTo>
                    <a:cubicBezTo>
                      <a:pt x="37749" y="1456253"/>
                      <a:pt x="23109" y="1402427"/>
                      <a:pt x="50933" y="1485900"/>
                    </a:cubicBezTo>
                    <a:lnTo>
                      <a:pt x="60458" y="1514475"/>
                    </a:lnTo>
                    <a:cubicBezTo>
                      <a:pt x="63633" y="1524000"/>
                      <a:pt x="69983" y="1533010"/>
                      <a:pt x="69983" y="1543050"/>
                    </a:cubicBezTo>
                    <a:lnTo>
                      <a:pt x="69983" y="1638300"/>
                    </a:lnTo>
                  </a:path>
                </a:pathLst>
              </a:custGeom>
              <a:noFill/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/>
              <p:cNvSpPr/>
              <p:nvPr/>
            </p:nvSpPr>
            <p:spPr>
              <a:xfrm rot="1800000">
                <a:off x="700161" y="3227904"/>
                <a:ext cx="279400" cy="94606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자유형 44"/>
              <p:cNvSpPr/>
              <p:nvPr/>
            </p:nvSpPr>
            <p:spPr>
              <a:xfrm rot="900000">
                <a:off x="487705" y="3389224"/>
                <a:ext cx="73794" cy="283284"/>
              </a:xfrm>
              <a:custGeom>
                <a:avLst/>
                <a:gdLst>
                  <a:gd name="connsiteX0" fmla="*/ 431933 w 431933"/>
                  <a:gd name="connsiteY0" fmla="*/ 0 h 1638300"/>
                  <a:gd name="connsiteX1" fmla="*/ 384308 w 431933"/>
                  <a:gd name="connsiteY1" fmla="*/ 38100 h 1638300"/>
                  <a:gd name="connsiteX2" fmla="*/ 317633 w 431933"/>
                  <a:gd name="connsiteY2" fmla="*/ 104775 h 1638300"/>
                  <a:gd name="connsiteX3" fmla="*/ 298583 w 431933"/>
                  <a:gd name="connsiteY3" fmla="*/ 152400 h 1638300"/>
                  <a:gd name="connsiteX4" fmla="*/ 250958 w 431933"/>
                  <a:gd name="connsiteY4" fmla="*/ 190500 h 1638300"/>
                  <a:gd name="connsiteX5" fmla="*/ 193808 w 431933"/>
                  <a:gd name="connsiteY5" fmla="*/ 266700 h 1638300"/>
                  <a:gd name="connsiteX6" fmla="*/ 165233 w 431933"/>
                  <a:gd name="connsiteY6" fmla="*/ 304800 h 1638300"/>
                  <a:gd name="connsiteX7" fmla="*/ 117608 w 431933"/>
                  <a:gd name="connsiteY7" fmla="*/ 400050 h 1638300"/>
                  <a:gd name="connsiteX8" fmla="*/ 98558 w 431933"/>
                  <a:gd name="connsiteY8" fmla="*/ 447675 h 1638300"/>
                  <a:gd name="connsiteX9" fmla="*/ 69983 w 431933"/>
                  <a:gd name="connsiteY9" fmla="*/ 485775 h 1638300"/>
                  <a:gd name="connsiteX10" fmla="*/ 41408 w 431933"/>
                  <a:gd name="connsiteY10" fmla="*/ 561975 h 1638300"/>
                  <a:gd name="connsiteX11" fmla="*/ 22358 w 431933"/>
                  <a:gd name="connsiteY11" fmla="*/ 676275 h 1638300"/>
                  <a:gd name="connsiteX12" fmla="*/ 12833 w 431933"/>
                  <a:gd name="connsiteY12" fmla="*/ 714375 h 1638300"/>
                  <a:gd name="connsiteX13" fmla="*/ 12833 w 431933"/>
                  <a:gd name="connsiteY13" fmla="*/ 1323975 h 1638300"/>
                  <a:gd name="connsiteX14" fmla="*/ 22358 w 431933"/>
                  <a:gd name="connsiteY14" fmla="*/ 1371600 h 1638300"/>
                  <a:gd name="connsiteX15" fmla="*/ 50933 w 431933"/>
                  <a:gd name="connsiteY15" fmla="*/ 1485900 h 1638300"/>
                  <a:gd name="connsiteX16" fmla="*/ 60458 w 431933"/>
                  <a:gd name="connsiteY16" fmla="*/ 1514475 h 1638300"/>
                  <a:gd name="connsiteX17" fmla="*/ 69983 w 431933"/>
                  <a:gd name="connsiteY17" fmla="*/ 1543050 h 1638300"/>
                  <a:gd name="connsiteX18" fmla="*/ 69983 w 431933"/>
                  <a:gd name="connsiteY18" fmla="*/ 1638300 h 16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1933" h="1638300">
                    <a:moveTo>
                      <a:pt x="431933" y="0"/>
                    </a:moveTo>
                    <a:cubicBezTo>
                      <a:pt x="416058" y="12700"/>
                      <a:pt x="399294" y="24363"/>
                      <a:pt x="384308" y="38100"/>
                    </a:cubicBezTo>
                    <a:cubicBezTo>
                      <a:pt x="361139" y="59339"/>
                      <a:pt x="317633" y="104775"/>
                      <a:pt x="317633" y="104775"/>
                    </a:cubicBezTo>
                    <a:cubicBezTo>
                      <a:pt x="311283" y="120650"/>
                      <a:pt x="309080" y="138904"/>
                      <a:pt x="298583" y="152400"/>
                    </a:cubicBezTo>
                    <a:cubicBezTo>
                      <a:pt x="286102" y="168447"/>
                      <a:pt x="264695" y="175514"/>
                      <a:pt x="250958" y="190500"/>
                    </a:cubicBezTo>
                    <a:cubicBezTo>
                      <a:pt x="229504" y="213905"/>
                      <a:pt x="212858" y="241300"/>
                      <a:pt x="193808" y="266700"/>
                    </a:cubicBezTo>
                    <a:cubicBezTo>
                      <a:pt x="184283" y="279400"/>
                      <a:pt x="172333" y="290601"/>
                      <a:pt x="165233" y="304800"/>
                    </a:cubicBezTo>
                    <a:cubicBezTo>
                      <a:pt x="149358" y="336550"/>
                      <a:pt x="130791" y="367091"/>
                      <a:pt x="117608" y="400050"/>
                    </a:cubicBezTo>
                    <a:cubicBezTo>
                      <a:pt x="111258" y="415925"/>
                      <a:pt x="106861" y="432729"/>
                      <a:pt x="98558" y="447675"/>
                    </a:cubicBezTo>
                    <a:cubicBezTo>
                      <a:pt x="90848" y="461552"/>
                      <a:pt x="79508" y="473075"/>
                      <a:pt x="69983" y="485775"/>
                    </a:cubicBezTo>
                    <a:cubicBezTo>
                      <a:pt x="45534" y="583572"/>
                      <a:pt x="78765" y="462357"/>
                      <a:pt x="41408" y="561975"/>
                    </a:cubicBezTo>
                    <a:cubicBezTo>
                      <a:pt x="28547" y="596271"/>
                      <a:pt x="27890" y="643083"/>
                      <a:pt x="22358" y="676275"/>
                    </a:cubicBezTo>
                    <a:cubicBezTo>
                      <a:pt x="20206" y="689188"/>
                      <a:pt x="16008" y="701675"/>
                      <a:pt x="12833" y="714375"/>
                    </a:cubicBezTo>
                    <a:cubicBezTo>
                      <a:pt x="-5356" y="987210"/>
                      <a:pt x="-3165" y="892021"/>
                      <a:pt x="12833" y="1323975"/>
                    </a:cubicBezTo>
                    <a:cubicBezTo>
                      <a:pt x="13432" y="1340153"/>
                      <a:pt x="19462" y="1355672"/>
                      <a:pt x="22358" y="1371600"/>
                    </a:cubicBezTo>
                    <a:cubicBezTo>
                      <a:pt x="37749" y="1456253"/>
                      <a:pt x="23109" y="1402427"/>
                      <a:pt x="50933" y="1485900"/>
                    </a:cubicBezTo>
                    <a:lnTo>
                      <a:pt x="60458" y="1514475"/>
                    </a:lnTo>
                    <a:cubicBezTo>
                      <a:pt x="63633" y="1524000"/>
                      <a:pt x="69983" y="1533010"/>
                      <a:pt x="69983" y="1543050"/>
                    </a:cubicBezTo>
                    <a:lnTo>
                      <a:pt x="69983" y="1638300"/>
                    </a:lnTo>
                  </a:path>
                </a:pathLst>
              </a:custGeom>
              <a:noFill/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자유형 46"/>
              <p:cNvSpPr/>
              <p:nvPr/>
            </p:nvSpPr>
            <p:spPr>
              <a:xfrm rot="16200000">
                <a:off x="296550" y="3288699"/>
                <a:ext cx="135850" cy="170151"/>
              </a:xfrm>
              <a:custGeom>
                <a:avLst/>
                <a:gdLst>
                  <a:gd name="connsiteX0" fmla="*/ 431933 w 431933"/>
                  <a:gd name="connsiteY0" fmla="*/ 0 h 1638300"/>
                  <a:gd name="connsiteX1" fmla="*/ 384308 w 431933"/>
                  <a:gd name="connsiteY1" fmla="*/ 38100 h 1638300"/>
                  <a:gd name="connsiteX2" fmla="*/ 317633 w 431933"/>
                  <a:gd name="connsiteY2" fmla="*/ 104775 h 1638300"/>
                  <a:gd name="connsiteX3" fmla="*/ 298583 w 431933"/>
                  <a:gd name="connsiteY3" fmla="*/ 152400 h 1638300"/>
                  <a:gd name="connsiteX4" fmla="*/ 250958 w 431933"/>
                  <a:gd name="connsiteY4" fmla="*/ 190500 h 1638300"/>
                  <a:gd name="connsiteX5" fmla="*/ 193808 w 431933"/>
                  <a:gd name="connsiteY5" fmla="*/ 266700 h 1638300"/>
                  <a:gd name="connsiteX6" fmla="*/ 165233 w 431933"/>
                  <a:gd name="connsiteY6" fmla="*/ 304800 h 1638300"/>
                  <a:gd name="connsiteX7" fmla="*/ 117608 w 431933"/>
                  <a:gd name="connsiteY7" fmla="*/ 400050 h 1638300"/>
                  <a:gd name="connsiteX8" fmla="*/ 98558 w 431933"/>
                  <a:gd name="connsiteY8" fmla="*/ 447675 h 1638300"/>
                  <a:gd name="connsiteX9" fmla="*/ 69983 w 431933"/>
                  <a:gd name="connsiteY9" fmla="*/ 485775 h 1638300"/>
                  <a:gd name="connsiteX10" fmla="*/ 41408 w 431933"/>
                  <a:gd name="connsiteY10" fmla="*/ 561975 h 1638300"/>
                  <a:gd name="connsiteX11" fmla="*/ 22358 w 431933"/>
                  <a:gd name="connsiteY11" fmla="*/ 676275 h 1638300"/>
                  <a:gd name="connsiteX12" fmla="*/ 12833 w 431933"/>
                  <a:gd name="connsiteY12" fmla="*/ 714375 h 1638300"/>
                  <a:gd name="connsiteX13" fmla="*/ 12833 w 431933"/>
                  <a:gd name="connsiteY13" fmla="*/ 1323975 h 1638300"/>
                  <a:gd name="connsiteX14" fmla="*/ 22358 w 431933"/>
                  <a:gd name="connsiteY14" fmla="*/ 1371600 h 1638300"/>
                  <a:gd name="connsiteX15" fmla="*/ 50933 w 431933"/>
                  <a:gd name="connsiteY15" fmla="*/ 1485900 h 1638300"/>
                  <a:gd name="connsiteX16" fmla="*/ 60458 w 431933"/>
                  <a:gd name="connsiteY16" fmla="*/ 1514475 h 1638300"/>
                  <a:gd name="connsiteX17" fmla="*/ 69983 w 431933"/>
                  <a:gd name="connsiteY17" fmla="*/ 1543050 h 1638300"/>
                  <a:gd name="connsiteX18" fmla="*/ 69983 w 431933"/>
                  <a:gd name="connsiteY18" fmla="*/ 1638300 h 16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1933" h="1638300">
                    <a:moveTo>
                      <a:pt x="431933" y="0"/>
                    </a:moveTo>
                    <a:cubicBezTo>
                      <a:pt x="416058" y="12700"/>
                      <a:pt x="399294" y="24363"/>
                      <a:pt x="384308" y="38100"/>
                    </a:cubicBezTo>
                    <a:cubicBezTo>
                      <a:pt x="361139" y="59339"/>
                      <a:pt x="317633" y="104775"/>
                      <a:pt x="317633" y="104775"/>
                    </a:cubicBezTo>
                    <a:cubicBezTo>
                      <a:pt x="311283" y="120650"/>
                      <a:pt x="309080" y="138904"/>
                      <a:pt x="298583" y="152400"/>
                    </a:cubicBezTo>
                    <a:cubicBezTo>
                      <a:pt x="286102" y="168447"/>
                      <a:pt x="264695" y="175514"/>
                      <a:pt x="250958" y="190500"/>
                    </a:cubicBezTo>
                    <a:cubicBezTo>
                      <a:pt x="229504" y="213905"/>
                      <a:pt x="212858" y="241300"/>
                      <a:pt x="193808" y="266700"/>
                    </a:cubicBezTo>
                    <a:cubicBezTo>
                      <a:pt x="184283" y="279400"/>
                      <a:pt x="172333" y="290601"/>
                      <a:pt x="165233" y="304800"/>
                    </a:cubicBezTo>
                    <a:cubicBezTo>
                      <a:pt x="149358" y="336550"/>
                      <a:pt x="130791" y="367091"/>
                      <a:pt x="117608" y="400050"/>
                    </a:cubicBezTo>
                    <a:cubicBezTo>
                      <a:pt x="111258" y="415925"/>
                      <a:pt x="106861" y="432729"/>
                      <a:pt x="98558" y="447675"/>
                    </a:cubicBezTo>
                    <a:cubicBezTo>
                      <a:pt x="90848" y="461552"/>
                      <a:pt x="79508" y="473075"/>
                      <a:pt x="69983" y="485775"/>
                    </a:cubicBezTo>
                    <a:cubicBezTo>
                      <a:pt x="45534" y="583572"/>
                      <a:pt x="78765" y="462357"/>
                      <a:pt x="41408" y="561975"/>
                    </a:cubicBezTo>
                    <a:cubicBezTo>
                      <a:pt x="28547" y="596271"/>
                      <a:pt x="27890" y="643083"/>
                      <a:pt x="22358" y="676275"/>
                    </a:cubicBezTo>
                    <a:cubicBezTo>
                      <a:pt x="20206" y="689188"/>
                      <a:pt x="16008" y="701675"/>
                      <a:pt x="12833" y="714375"/>
                    </a:cubicBezTo>
                    <a:cubicBezTo>
                      <a:pt x="-5356" y="987210"/>
                      <a:pt x="-3165" y="892021"/>
                      <a:pt x="12833" y="1323975"/>
                    </a:cubicBezTo>
                    <a:cubicBezTo>
                      <a:pt x="13432" y="1340153"/>
                      <a:pt x="19462" y="1355672"/>
                      <a:pt x="22358" y="1371600"/>
                    </a:cubicBezTo>
                    <a:cubicBezTo>
                      <a:pt x="37749" y="1456253"/>
                      <a:pt x="23109" y="1402427"/>
                      <a:pt x="50933" y="1485900"/>
                    </a:cubicBezTo>
                    <a:lnTo>
                      <a:pt x="60458" y="1514475"/>
                    </a:lnTo>
                    <a:cubicBezTo>
                      <a:pt x="63633" y="1524000"/>
                      <a:pt x="69983" y="1533010"/>
                      <a:pt x="69983" y="1543050"/>
                    </a:cubicBezTo>
                    <a:lnTo>
                      <a:pt x="69983" y="1638300"/>
                    </a:lnTo>
                  </a:path>
                </a:pathLst>
              </a:custGeom>
              <a:noFill/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/>
              <p:cNvSpPr/>
              <p:nvPr/>
            </p:nvSpPr>
            <p:spPr>
              <a:xfrm rot="19928021">
                <a:off x="-65649" y="2496384"/>
                <a:ext cx="279400" cy="94606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자유형 4"/>
            <p:cNvSpPr/>
            <p:nvPr/>
          </p:nvSpPr>
          <p:spPr>
            <a:xfrm>
              <a:off x="2454275" y="2784475"/>
              <a:ext cx="685800" cy="3051175"/>
            </a:xfrm>
            <a:custGeom>
              <a:avLst/>
              <a:gdLst>
                <a:gd name="connsiteX0" fmla="*/ 0 w 600075"/>
                <a:gd name="connsiteY0" fmla="*/ 0 h 1628775"/>
                <a:gd name="connsiteX1" fmla="*/ 19050 w 600075"/>
                <a:gd name="connsiteY1" fmla="*/ 47625 h 1628775"/>
                <a:gd name="connsiteX2" fmla="*/ 28575 w 600075"/>
                <a:gd name="connsiteY2" fmla="*/ 76200 h 1628775"/>
                <a:gd name="connsiteX3" fmla="*/ 114300 w 600075"/>
                <a:gd name="connsiteY3" fmla="*/ 200025 h 1628775"/>
                <a:gd name="connsiteX4" fmla="*/ 200025 w 600075"/>
                <a:gd name="connsiteY4" fmla="*/ 304800 h 1628775"/>
                <a:gd name="connsiteX5" fmla="*/ 266700 w 600075"/>
                <a:gd name="connsiteY5" fmla="*/ 400050 h 1628775"/>
                <a:gd name="connsiteX6" fmla="*/ 314325 w 600075"/>
                <a:gd name="connsiteY6" fmla="*/ 495300 h 1628775"/>
                <a:gd name="connsiteX7" fmla="*/ 342900 w 600075"/>
                <a:gd name="connsiteY7" fmla="*/ 542925 h 1628775"/>
                <a:gd name="connsiteX8" fmla="*/ 371475 w 600075"/>
                <a:gd name="connsiteY8" fmla="*/ 600075 h 1628775"/>
                <a:gd name="connsiteX9" fmla="*/ 381000 w 600075"/>
                <a:gd name="connsiteY9" fmla="*/ 647700 h 1628775"/>
                <a:gd name="connsiteX10" fmla="*/ 400050 w 600075"/>
                <a:gd name="connsiteY10" fmla="*/ 676275 h 1628775"/>
                <a:gd name="connsiteX11" fmla="*/ 409575 w 600075"/>
                <a:gd name="connsiteY11" fmla="*/ 733425 h 1628775"/>
                <a:gd name="connsiteX12" fmla="*/ 428625 w 600075"/>
                <a:gd name="connsiteY12" fmla="*/ 771525 h 1628775"/>
                <a:gd name="connsiteX13" fmla="*/ 447675 w 600075"/>
                <a:gd name="connsiteY13" fmla="*/ 828675 h 1628775"/>
                <a:gd name="connsiteX14" fmla="*/ 485775 w 600075"/>
                <a:gd name="connsiteY14" fmla="*/ 914400 h 1628775"/>
                <a:gd name="connsiteX15" fmla="*/ 495300 w 600075"/>
                <a:gd name="connsiteY15" fmla="*/ 952500 h 1628775"/>
                <a:gd name="connsiteX16" fmla="*/ 504825 w 600075"/>
                <a:gd name="connsiteY16" fmla="*/ 981075 h 1628775"/>
                <a:gd name="connsiteX17" fmla="*/ 514350 w 600075"/>
                <a:gd name="connsiteY17" fmla="*/ 1038225 h 1628775"/>
                <a:gd name="connsiteX18" fmla="*/ 533400 w 600075"/>
                <a:gd name="connsiteY18" fmla="*/ 1123950 h 1628775"/>
                <a:gd name="connsiteX19" fmla="*/ 542925 w 600075"/>
                <a:gd name="connsiteY19" fmla="*/ 1152525 h 1628775"/>
                <a:gd name="connsiteX20" fmla="*/ 552450 w 600075"/>
                <a:gd name="connsiteY20" fmla="*/ 1323975 h 1628775"/>
                <a:gd name="connsiteX21" fmla="*/ 571500 w 600075"/>
                <a:gd name="connsiteY21" fmla="*/ 1409700 h 1628775"/>
                <a:gd name="connsiteX22" fmla="*/ 581025 w 600075"/>
                <a:gd name="connsiteY22" fmla="*/ 1457325 h 1628775"/>
                <a:gd name="connsiteX23" fmla="*/ 600075 w 600075"/>
                <a:gd name="connsiteY23" fmla="*/ 1514475 h 1628775"/>
                <a:gd name="connsiteX24" fmla="*/ 600075 w 600075"/>
                <a:gd name="connsiteY24" fmla="*/ 1628775 h 1628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0075" h="1628775">
                  <a:moveTo>
                    <a:pt x="0" y="0"/>
                  </a:moveTo>
                  <a:cubicBezTo>
                    <a:pt x="6350" y="15875"/>
                    <a:pt x="13047" y="31616"/>
                    <a:pt x="19050" y="47625"/>
                  </a:cubicBezTo>
                  <a:cubicBezTo>
                    <a:pt x="22575" y="57026"/>
                    <a:pt x="23254" y="67686"/>
                    <a:pt x="28575" y="76200"/>
                  </a:cubicBezTo>
                  <a:cubicBezTo>
                    <a:pt x="55182" y="118770"/>
                    <a:pt x="82511" y="161171"/>
                    <a:pt x="114300" y="200025"/>
                  </a:cubicBezTo>
                  <a:cubicBezTo>
                    <a:pt x="142875" y="234950"/>
                    <a:pt x="176808" y="266105"/>
                    <a:pt x="200025" y="304800"/>
                  </a:cubicBezTo>
                  <a:cubicBezTo>
                    <a:pt x="272980" y="426392"/>
                    <a:pt x="179786" y="275887"/>
                    <a:pt x="266700" y="400050"/>
                  </a:cubicBezTo>
                  <a:cubicBezTo>
                    <a:pt x="313063" y="466283"/>
                    <a:pt x="280095" y="426841"/>
                    <a:pt x="314325" y="495300"/>
                  </a:cubicBezTo>
                  <a:cubicBezTo>
                    <a:pt x="322604" y="511859"/>
                    <a:pt x="334621" y="526366"/>
                    <a:pt x="342900" y="542925"/>
                  </a:cubicBezTo>
                  <a:cubicBezTo>
                    <a:pt x="382335" y="621795"/>
                    <a:pt x="316880" y="518183"/>
                    <a:pt x="371475" y="600075"/>
                  </a:cubicBezTo>
                  <a:cubicBezTo>
                    <a:pt x="374650" y="615950"/>
                    <a:pt x="375316" y="632541"/>
                    <a:pt x="381000" y="647700"/>
                  </a:cubicBezTo>
                  <a:cubicBezTo>
                    <a:pt x="385020" y="658419"/>
                    <a:pt x="396430" y="665415"/>
                    <a:pt x="400050" y="676275"/>
                  </a:cubicBezTo>
                  <a:cubicBezTo>
                    <a:pt x="406157" y="694597"/>
                    <a:pt x="404026" y="714927"/>
                    <a:pt x="409575" y="733425"/>
                  </a:cubicBezTo>
                  <a:cubicBezTo>
                    <a:pt x="413655" y="747025"/>
                    <a:pt x="423352" y="758342"/>
                    <a:pt x="428625" y="771525"/>
                  </a:cubicBezTo>
                  <a:cubicBezTo>
                    <a:pt x="436083" y="790169"/>
                    <a:pt x="438695" y="810714"/>
                    <a:pt x="447675" y="828675"/>
                  </a:cubicBezTo>
                  <a:cubicBezTo>
                    <a:pt x="464272" y="861868"/>
                    <a:pt x="473613" y="877915"/>
                    <a:pt x="485775" y="914400"/>
                  </a:cubicBezTo>
                  <a:cubicBezTo>
                    <a:pt x="489915" y="926819"/>
                    <a:pt x="491704" y="939913"/>
                    <a:pt x="495300" y="952500"/>
                  </a:cubicBezTo>
                  <a:cubicBezTo>
                    <a:pt x="498058" y="962154"/>
                    <a:pt x="502647" y="971274"/>
                    <a:pt x="504825" y="981075"/>
                  </a:cubicBezTo>
                  <a:cubicBezTo>
                    <a:pt x="509015" y="999928"/>
                    <a:pt x="510895" y="1019224"/>
                    <a:pt x="514350" y="1038225"/>
                  </a:cubicBezTo>
                  <a:cubicBezTo>
                    <a:pt x="519260" y="1065232"/>
                    <a:pt x="525756" y="1097196"/>
                    <a:pt x="533400" y="1123950"/>
                  </a:cubicBezTo>
                  <a:cubicBezTo>
                    <a:pt x="536158" y="1133604"/>
                    <a:pt x="539750" y="1143000"/>
                    <a:pt x="542925" y="1152525"/>
                  </a:cubicBezTo>
                  <a:cubicBezTo>
                    <a:pt x="546100" y="1209675"/>
                    <a:pt x="547697" y="1266935"/>
                    <a:pt x="552450" y="1323975"/>
                  </a:cubicBezTo>
                  <a:cubicBezTo>
                    <a:pt x="559003" y="1402606"/>
                    <a:pt x="558271" y="1356785"/>
                    <a:pt x="571500" y="1409700"/>
                  </a:cubicBezTo>
                  <a:cubicBezTo>
                    <a:pt x="575427" y="1425406"/>
                    <a:pt x="576765" y="1441706"/>
                    <a:pt x="581025" y="1457325"/>
                  </a:cubicBezTo>
                  <a:cubicBezTo>
                    <a:pt x="586309" y="1476698"/>
                    <a:pt x="600075" y="1494395"/>
                    <a:pt x="600075" y="1514475"/>
                  </a:cubicBezTo>
                  <a:lnTo>
                    <a:pt x="600075" y="1628775"/>
                  </a:lnTo>
                </a:path>
              </a:pathLst>
            </a:cu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 rot="906176">
              <a:off x="3060048" y="3667102"/>
              <a:ext cx="246049" cy="902906"/>
            </a:xfrm>
            <a:custGeom>
              <a:avLst/>
              <a:gdLst>
                <a:gd name="connsiteX0" fmla="*/ 431933 w 431933"/>
                <a:gd name="connsiteY0" fmla="*/ 0 h 1638300"/>
                <a:gd name="connsiteX1" fmla="*/ 384308 w 431933"/>
                <a:gd name="connsiteY1" fmla="*/ 38100 h 1638300"/>
                <a:gd name="connsiteX2" fmla="*/ 317633 w 431933"/>
                <a:gd name="connsiteY2" fmla="*/ 104775 h 1638300"/>
                <a:gd name="connsiteX3" fmla="*/ 298583 w 431933"/>
                <a:gd name="connsiteY3" fmla="*/ 152400 h 1638300"/>
                <a:gd name="connsiteX4" fmla="*/ 250958 w 431933"/>
                <a:gd name="connsiteY4" fmla="*/ 190500 h 1638300"/>
                <a:gd name="connsiteX5" fmla="*/ 193808 w 431933"/>
                <a:gd name="connsiteY5" fmla="*/ 266700 h 1638300"/>
                <a:gd name="connsiteX6" fmla="*/ 165233 w 431933"/>
                <a:gd name="connsiteY6" fmla="*/ 304800 h 1638300"/>
                <a:gd name="connsiteX7" fmla="*/ 117608 w 431933"/>
                <a:gd name="connsiteY7" fmla="*/ 400050 h 1638300"/>
                <a:gd name="connsiteX8" fmla="*/ 98558 w 431933"/>
                <a:gd name="connsiteY8" fmla="*/ 447675 h 1638300"/>
                <a:gd name="connsiteX9" fmla="*/ 69983 w 431933"/>
                <a:gd name="connsiteY9" fmla="*/ 485775 h 1638300"/>
                <a:gd name="connsiteX10" fmla="*/ 41408 w 431933"/>
                <a:gd name="connsiteY10" fmla="*/ 561975 h 1638300"/>
                <a:gd name="connsiteX11" fmla="*/ 22358 w 431933"/>
                <a:gd name="connsiteY11" fmla="*/ 676275 h 1638300"/>
                <a:gd name="connsiteX12" fmla="*/ 12833 w 431933"/>
                <a:gd name="connsiteY12" fmla="*/ 714375 h 1638300"/>
                <a:gd name="connsiteX13" fmla="*/ 12833 w 431933"/>
                <a:gd name="connsiteY13" fmla="*/ 1323975 h 1638300"/>
                <a:gd name="connsiteX14" fmla="*/ 22358 w 431933"/>
                <a:gd name="connsiteY14" fmla="*/ 1371600 h 1638300"/>
                <a:gd name="connsiteX15" fmla="*/ 50933 w 431933"/>
                <a:gd name="connsiteY15" fmla="*/ 1485900 h 1638300"/>
                <a:gd name="connsiteX16" fmla="*/ 60458 w 431933"/>
                <a:gd name="connsiteY16" fmla="*/ 1514475 h 1638300"/>
                <a:gd name="connsiteX17" fmla="*/ 69983 w 431933"/>
                <a:gd name="connsiteY17" fmla="*/ 1543050 h 1638300"/>
                <a:gd name="connsiteX18" fmla="*/ 69983 w 431933"/>
                <a:gd name="connsiteY18" fmla="*/ 1638300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1933" h="1638300">
                  <a:moveTo>
                    <a:pt x="431933" y="0"/>
                  </a:moveTo>
                  <a:cubicBezTo>
                    <a:pt x="416058" y="12700"/>
                    <a:pt x="399294" y="24363"/>
                    <a:pt x="384308" y="38100"/>
                  </a:cubicBezTo>
                  <a:cubicBezTo>
                    <a:pt x="361139" y="59339"/>
                    <a:pt x="317633" y="104775"/>
                    <a:pt x="317633" y="104775"/>
                  </a:cubicBezTo>
                  <a:cubicBezTo>
                    <a:pt x="311283" y="120650"/>
                    <a:pt x="309080" y="138904"/>
                    <a:pt x="298583" y="152400"/>
                  </a:cubicBezTo>
                  <a:cubicBezTo>
                    <a:pt x="286102" y="168447"/>
                    <a:pt x="264695" y="175514"/>
                    <a:pt x="250958" y="190500"/>
                  </a:cubicBezTo>
                  <a:cubicBezTo>
                    <a:pt x="229504" y="213905"/>
                    <a:pt x="212858" y="241300"/>
                    <a:pt x="193808" y="266700"/>
                  </a:cubicBezTo>
                  <a:cubicBezTo>
                    <a:pt x="184283" y="279400"/>
                    <a:pt x="172333" y="290601"/>
                    <a:pt x="165233" y="304800"/>
                  </a:cubicBezTo>
                  <a:cubicBezTo>
                    <a:pt x="149358" y="336550"/>
                    <a:pt x="130791" y="367091"/>
                    <a:pt x="117608" y="400050"/>
                  </a:cubicBezTo>
                  <a:cubicBezTo>
                    <a:pt x="111258" y="415925"/>
                    <a:pt x="106861" y="432729"/>
                    <a:pt x="98558" y="447675"/>
                  </a:cubicBezTo>
                  <a:cubicBezTo>
                    <a:pt x="90848" y="461552"/>
                    <a:pt x="79508" y="473075"/>
                    <a:pt x="69983" y="485775"/>
                  </a:cubicBezTo>
                  <a:cubicBezTo>
                    <a:pt x="45534" y="583572"/>
                    <a:pt x="78765" y="462357"/>
                    <a:pt x="41408" y="561975"/>
                  </a:cubicBezTo>
                  <a:cubicBezTo>
                    <a:pt x="28547" y="596271"/>
                    <a:pt x="27890" y="643083"/>
                    <a:pt x="22358" y="676275"/>
                  </a:cubicBezTo>
                  <a:cubicBezTo>
                    <a:pt x="20206" y="689188"/>
                    <a:pt x="16008" y="701675"/>
                    <a:pt x="12833" y="714375"/>
                  </a:cubicBezTo>
                  <a:cubicBezTo>
                    <a:pt x="-5356" y="987210"/>
                    <a:pt x="-3165" y="892021"/>
                    <a:pt x="12833" y="1323975"/>
                  </a:cubicBezTo>
                  <a:cubicBezTo>
                    <a:pt x="13432" y="1340153"/>
                    <a:pt x="19462" y="1355672"/>
                    <a:pt x="22358" y="1371600"/>
                  </a:cubicBezTo>
                  <a:cubicBezTo>
                    <a:pt x="37749" y="1456253"/>
                    <a:pt x="23109" y="1402427"/>
                    <a:pt x="50933" y="1485900"/>
                  </a:cubicBezTo>
                  <a:lnTo>
                    <a:pt x="60458" y="1514475"/>
                  </a:lnTo>
                  <a:cubicBezTo>
                    <a:pt x="63633" y="1524000"/>
                    <a:pt x="69983" y="1533010"/>
                    <a:pt x="69983" y="1543050"/>
                  </a:cubicBezTo>
                  <a:lnTo>
                    <a:pt x="69983" y="1638300"/>
                  </a:lnTo>
                </a:path>
              </a:pathLst>
            </a:cu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다이아몬드 7"/>
            <p:cNvSpPr/>
            <p:nvPr/>
          </p:nvSpPr>
          <p:spPr>
            <a:xfrm rot="900000">
              <a:off x="2880982" y="2355381"/>
              <a:ext cx="409772" cy="1553097"/>
            </a:xfrm>
            <a:prstGeom prst="diamond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다이아몬드 8"/>
            <p:cNvSpPr/>
            <p:nvPr/>
          </p:nvSpPr>
          <p:spPr>
            <a:xfrm rot="14487531">
              <a:off x="1949867" y="4216266"/>
              <a:ext cx="409772" cy="1489095"/>
            </a:xfrm>
            <a:prstGeom prst="diamond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다이아몬드 10"/>
            <p:cNvSpPr/>
            <p:nvPr/>
          </p:nvSpPr>
          <p:spPr>
            <a:xfrm rot="6193005">
              <a:off x="1778463" y="2557151"/>
              <a:ext cx="409772" cy="1746712"/>
            </a:xfrm>
            <a:prstGeom prst="diamond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1456606" y="1553264"/>
              <a:ext cx="1647825" cy="16478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3061857" y="2625115"/>
              <a:ext cx="1498023" cy="1498023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 rot="18900000" flipH="1">
              <a:off x="2555859" y="4082780"/>
              <a:ext cx="234683" cy="1075718"/>
            </a:xfrm>
            <a:custGeom>
              <a:avLst/>
              <a:gdLst>
                <a:gd name="connsiteX0" fmla="*/ 431933 w 431933"/>
                <a:gd name="connsiteY0" fmla="*/ 0 h 1638300"/>
                <a:gd name="connsiteX1" fmla="*/ 384308 w 431933"/>
                <a:gd name="connsiteY1" fmla="*/ 38100 h 1638300"/>
                <a:gd name="connsiteX2" fmla="*/ 317633 w 431933"/>
                <a:gd name="connsiteY2" fmla="*/ 104775 h 1638300"/>
                <a:gd name="connsiteX3" fmla="*/ 298583 w 431933"/>
                <a:gd name="connsiteY3" fmla="*/ 152400 h 1638300"/>
                <a:gd name="connsiteX4" fmla="*/ 250958 w 431933"/>
                <a:gd name="connsiteY4" fmla="*/ 190500 h 1638300"/>
                <a:gd name="connsiteX5" fmla="*/ 193808 w 431933"/>
                <a:gd name="connsiteY5" fmla="*/ 266700 h 1638300"/>
                <a:gd name="connsiteX6" fmla="*/ 165233 w 431933"/>
                <a:gd name="connsiteY6" fmla="*/ 304800 h 1638300"/>
                <a:gd name="connsiteX7" fmla="*/ 117608 w 431933"/>
                <a:gd name="connsiteY7" fmla="*/ 400050 h 1638300"/>
                <a:gd name="connsiteX8" fmla="*/ 98558 w 431933"/>
                <a:gd name="connsiteY8" fmla="*/ 447675 h 1638300"/>
                <a:gd name="connsiteX9" fmla="*/ 69983 w 431933"/>
                <a:gd name="connsiteY9" fmla="*/ 485775 h 1638300"/>
                <a:gd name="connsiteX10" fmla="*/ 41408 w 431933"/>
                <a:gd name="connsiteY10" fmla="*/ 561975 h 1638300"/>
                <a:gd name="connsiteX11" fmla="*/ 22358 w 431933"/>
                <a:gd name="connsiteY11" fmla="*/ 676275 h 1638300"/>
                <a:gd name="connsiteX12" fmla="*/ 12833 w 431933"/>
                <a:gd name="connsiteY12" fmla="*/ 714375 h 1638300"/>
                <a:gd name="connsiteX13" fmla="*/ 12833 w 431933"/>
                <a:gd name="connsiteY13" fmla="*/ 1323975 h 1638300"/>
                <a:gd name="connsiteX14" fmla="*/ 22358 w 431933"/>
                <a:gd name="connsiteY14" fmla="*/ 1371600 h 1638300"/>
                <a:gd name="connsiteX15" fmla="*/ 50933 w 431933"/>
                <a:gd name="connsiteY15" fmla="*/ 1485900 h 1638300"/>
                <a:gd name="connsiteX16" fmla="*/ 60458 w 431933"/>
                <a:gd name="connsiteY16" fmla="*/ 1514475 h 1638300"/>
                <a:gd name="connsiteX17" fmla="*/ 69983 w 431933"/>
                <a:gd name="connsiteY17" fmla="*/ 1543050 h 1638300"/>
                <a:gd name="connsiteX18" fmla="*/ 69983 w 431933"/>
                <a:gd name="connsiteY18" fmla="*/ 1638300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1933" h="1638300">
                  <a:moveTo>
                    <a:pt x="431933" y="0"/>
                  </a:moveTo>
                  <a:cubicBezTo>
                    <a:pt x="416058" y="12700"/>
                    <a:pt x="399294" y="24363"/>
                    <a:pt x="384308" y="38100"/>
                  </a:cubicBezTo>
                  <a:cubicBezTo>
                    <a:pt x="361139" y="59339"/>
                    <a:pt x="317633" y="104775"/>
                    <a:pt x="317633" y="104775"/>
                  </a:cubicBezTo>
                  <a:cubicBezTo>
                    <a:pt x="311283" y="120650"/>
                    <a:pt x="309080" y="138904"/>
                    <a:pt x="298583" y="152400"/>
                  </a:cubicBezTo>
                  <a:cubicBezTo>
                    <a:pt x="286102" y="168447"/>
                    <a:pt x="264695" y="175514"/>
                    <a:pt x="250958" y="190500"/>
                  </a:cubicBezTo>
                  <a:cubicBezTo>
                    <a:pt x="229504" y="213905"/>
                    <a:pt x="212858" y="241300"/>
                    <a:pt x="193808" y="266700"/>
                  </a:cubicBezTo>
                  <a:cubicBezTo>
                    <a:pt x="184283" y="279400"/>
                    <a:pt x="172333" y="290601"/>
                    <a:pt x="165233" y="304800"/>
                  </a:cubicBezTo>
                  <a:cubicBezTo>
                    <a:pt x="149358" y="336550"/>
                    <a:pt x="130791" y="367091"/>
                    <a:pt x="117608" y="400050"/>
                  </a:cubicBezTo>
                  <a:cubicBezTo>
                    <a:pt x="111258" y="415925"/>
                    <a:pt x="106861" y="432729"/>
                    <a:pt x="98558" y="447675"/>
                  </a:cubicBezTo>
                  <a:cubicBezTo>
                    <a:pt x="90848" y="461552"/>
                    <a:pt x="79508" y="473075"/>
                    <a:pt x="69983" y="485775"/>
                  </a:cubicBezTo>
                  <a:cubicBezTo>
                    <a:pt x="45534" y="583572"/>
                    <a:pt x="78765" y="462357"/>
                    <a:pt x="41408" y="561975"/>
                  </a:cubicBezTo>
                  <a:cubicBezTo>
                    <a:pt x="28547" y="596271"/>
                    <a:pt x="27890" y="643083"/>
                    <a:pt x="22358" y="676275"/>
                  </a:cubicBezTo>
                  <a:cubicBezTo>
                    <a:pt x="20206" y="689188"/>
                    <a:pt x="16008" y="701675"/>
                    <a:pt x="12833" y="714375"/>
                  </a:cubicBezTo>
                  <a:cubicBezTo>
                    <a:pt x="-5356" y="987210"/>
                    <a:pt x="-3165" y="892021"/>
                    <a:pt x="12833" y="1323975"/>
                  </a:cubicBezTo>
                  <a:cubicBezTo>
                    <a:pt x="13432" y="1340153"/>
                    <a:pt x="19462" y="1355672"/>
                    <a:pt x="22358" y="1371600"/>
                  </a:cubicBezTo>
                  <a:cubicBezTo>
                    <a:pt x="37749" y="1456253"/>
                    <a:pt x="23109" y="1402427"/>
                    <a:pt x="50933" y="1485900"/>
                  </a:cubicBezTo>
                  <a:lnTo>
                    <a:pt x="60458" y="1514475"/>
                  </a:lnTo>
                  <a:cubicBezTo>
                    <a:pt x="63633" y="1524000"/>
                    <a:pt x="69983" y="1533010"/>
                    <a:pt x="69983" y="1543050"/>
                  </a:cubicBezTo>
                  <a:lnTo>
                    <a:pt x="69983" y="1638300"/>
                  </a:lnTo>
                </a:path>
              </a:pathLst>
            </a:cu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1445601" y="3571084"/>
              <a:ext cx="1238035" cy="123803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다이아몬드 9"/>
            <p:cNvSpPr/>
            <p:nvPr/>
          </p:nvSpPr>
          <p:spPr>
            <a:xfrm rot="2443924">
              <a:off x="3364500" y="3425429"/>
              <a:ext cx="409772" cy="1691223"/>
            </a:xfrm>
            <a:prstGeom prst="diamond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2956902" y="4396585"/>
              <a:ext cx="1134266" cy="113426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Picture 2" descr="ìì í ê½,ê½,ë²ê¹¨ë©êµ´,ë°±í©,ç½ç¾å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7575" y="1126495"/>
              <a:ext cx="1957096" cy="2703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8" descr="ë¦¬ë³¸ìì ìíë¤ì ë§¤ë ¥ì í¹~ë¹ ì§ë¯....:) / ììê³µì / ë¦¬ë³¸ê³µì : ë¤ì´ë² ë¸ë¡ê·¸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2433" y="1131209"/>
              <a:ext cx="2153453" cy="2652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ë¸ë ë°±í©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84" t="3675" r="3510" b="4794"/>
            <a:stretch/>
          </p:blipFill>
          <p:spPr bwMode="auto">
            <a:xfrm>
              <a:off x="4779050" y="4033056"/>
              <a:ext cx="2752150" cy="1898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4324" y="3985846"/>
              <a:ext cx="2510392" cy="1882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6" descr="ê´ë ¨ ì´ë¯¸ì§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4716" y="3940524"/>
              <a:ext cx="2466975" cy="1847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10" descr="ê´ë ¨ ì´ë¯¸ì§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2223" y="1272627"/>
              <a:ext cx="2717595" cy="2038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타원 1"/>
            <p:cNvSpPr/>
            <p:nvPr/>
          </p:nvSpPr>
          <p:spPr>
            <a:xfrm>
              <a:off x="2601373" y="838199"/>
              <a:ext cx="1675352" cy="205740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/>
            <p:cNvSpPr/>
            <p:nvPr/>
          </p:nvSpPr>
          <p:spPr>
            <a:xfrm>
              <a:off x="4954048" y="1095374"/>
              <a:ext cx="1294352" cy="1019176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/>
            <p:cNvSpPr/>
            <p:nvPr/>
          </p:nvSpPr>
          <p:spPr>
            <a:xfrm>
              <a:off x="8039100" y="1076325"/>
              <a:ext cx="742950" cy="600075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/>
            <p:cNvSpPr/>
            <p:nvPr/>
          </p:nvSpPr>
          <p:spPr>
            <a:xfrm>
              <a:off x="11125199" y="1438275"/>
              <a:ext cx="885825" cy="80010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>
              <a:off x="5705474" y="3924300"/>
              <a:ext cx="885825" cy="80010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>
              <a:off x="8334374" y="3933825"/>
              <a:ext cx="885825" cy="80010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>
              <a:off x="10401299" y="3819525"/>
              <a:ext cx="1476376" cy="1009649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7466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475410" y="288232"/>
            <a:ext cx="6541590" cy="6198770"/>
            <a:chOff x="2475410" y="288232"/>
            <a:chExt cx="6541590" cy="6198770"/>
          </a:xfrm>
        </p:grpSpPr>
        <p:grpSp>
          <p:nvGrpSpPr>
            <p:cNvPr id="15" name="그룹 14"/>
            <p:cNvGrpSpPr/>
            <p:nvPr/>
          </p:nvGrpSpPr>
          <p:grpSpPr>
            <a:xfrm>
              <a:off x="3020053" y="288232"/>
              <a:ext cx="4970644" cy="6198770"/>
              <a:chOff x="2867653" y="-3868"/>
              <a:chExt cx="4970644" cy="6198770"/>
            </a:xfrm>
          </p:grpSpPr>
          <p:grpSp>
            <p:nvGrpSpPr>
              <p:cNvPr id="46" name="그룹 45"/>
              <p:cNvGrpSpPr/>
              <p:nvPr/>
            </p:nvGrpSpPr>
            <p:grpSpPr>
              <a:xfrm>
                <a:off x="2867653" y="-3868"/>
                <a:ext cx="4970644" cy="6198770"/>
                <a:chOff x="2712274" y="-673841"/>
                <a:chExt cx="6014479" cy="7500512"/>
              </a:xfrm>
            </p:grpSpPr>
            <p:sp>
              <p:nvSpPr>
                <p:cNvPr id="47" name="자유형 46"/>
                <p:cNvSpPr/>
                <p:nvPr/>
              </p:nvSpPr>
              <p:spPr>
                <a:xfrm rot="16200000">
                  <a:off x="1969258" y="69175"/>
                  <a:ext cx="7500512" cy="6014479"/>
                </a:xfrm>
                <a:custGeom>
                  <a:avLst/>
                  <a:gdLst>
                    <a:gd name="connsiteX0" fmla="*/ 2754167 w 8372664"/>
                    <a:gd name="connsiteY0" fmla="*/ 0 h 6713838"/>
                    <a:gd name="connsiteX1" fmla="*/ 2465842 w 8372664"/>
                    <a:gd name="connsiteY1" fmla="*/ 8238 h 6713838"/>
                    <a:gd name="connsiteX2" fmla="*/ 2416415 w 8372664"/>
                    <a:gd name="connsiteY2" fmla="*/ 16476 h 6713838"/>
                    <a:gd name="connsiteX3" fmla="*/ 2358751 w 8372664"/>
                    <a:gd name="connsiteY3" fmla="*/ 24713 h 6713838"/>
                    <a:gd name="connsiteX4" fmla="*/ 2202232 w 8372664"/>
                    <a:gd name="connsiteY4" fmla="*/ 74140 h 6713838"/>
                    <a:gd name="connsiteX5" fmla="*/ 2161042 w 8372664"/>
                    <a:gd name="connsiteY5" fmla="*/ 98854 h 6713838"/>
                    <a:gd name="connsiteX6" fmla="*/ 2086902 w 8372664"/>
                    <a:gd name="connsiteY6" fmla="*/ 148281 h 6713838"/>
                    <a:gd name="connsiteX7" fmla="*/ 2053951 w 8372664"/>
                    <a:gd name="connsiteY7" fmla="*/ 197708 h 6713838"/>
                    <a:gd name="connsiteX8" fmla="*/ 2029237 w 8372664"/>
                    <a:gd name="connsiteY8" fmla="*/ 280086 h 6713838"/>
                    <a:gd name="connsiteX9" fmla="*/ 2020999 w 8372664"/>
                    <a:gd name="connsiteY9" fmla="*/ 329513 h 6713838"/>
                    <a:gd name="connsiteX10" fmla="*/ 1955096 w 8372664"/>
                    <a:gd name="connsiteY10" fmla="*/ 461319 h 6713838"/>
                    <a:gd name="connsiteX11" fmla="*/ 1897432 w 8372664"/>
                    <a:gd name="connsiteY11" fmla="*/ 543697 h 6713838"/>
                    <a:gd name="connsiteX12" fmla="*/ 1864480 w 8372664"/>
                    <a:gd name="connsiteY12" fmla="*/ 568411 h 6713838"/>
                    <a:gd name="connsiteX13" fmla="*/ 1823291 w 8372664"/>
                    <a:gd name="connsiteY13" fmla="*/ 593124 h 6713838"/>
                    <a:gd name="connsiteX14" fmla="*/ 1707961 w 8372664"/>
                    <a:gd name="connsiteY14" fmla="*/ 626076 h 6713838"/>
                    <a:gd name="connsiteX15" fmla="*/ 1658534 w 8372664"/>
                    <a:gd name="connsiteY15" fmla="*/ 634313 h 6713838"/>
                    <a:gd name="connsiteX16" fmla="*/ 1460826 w 8372664"/>
                    <a:gd name="connsiteY16" fmla="*/ 642551 h 6713838"/>
                    <a:gd name="connsiteX17" fmla="*/ 1353734 w 8372664"/>
                    <a:gd name="connsiteY17" fmla="*/ 675503 h 6713838"/>
                    <a:gd name="connsiteX18" fmla="*/ 1238405 w 8372664"/>
                    <a:gd name="connsiteY18" fmla="*/ 733167 h 6713838"/>
                    <a:gd name="connsiteX19" fmla="*/ 1172502 w 8372664"/>
                    <a:gd name="connsiteY19" fmla="*/ 782594 h 6713838"/>
                    <a:gd name="connsiteX20" fmla="*/ 1106599 w 8372664"/>
                    <a:gd name="connsiteY20" fmla="*/ 815546 h 6713838"/>
                    <a:gd name="connsiteX21" fmla="*/ 1057172 w 8372664"/>
                    <a:gd name="connsiteY21" fmla="*/ 864973 h 6713838"/>
                    <a:gd name="connsiteX22" fmla="*/ 1007745 w 8372664"/>
                    <a:gd name="connsiteY22" fmla="*/ 906162 h 6713838"/>
                    <a:gd name="connsiteX23" fmla="*/ 974794 w 8372664"/>
                    <a:gd name="connsiteY23" fmla="*/ 955589 h 6713838"/>
                    <a:gd name="connsiteX24" fmla="*/ 941842 w 8372664"/>
                    <a:gd name="connsiteY24" fmla="*/ 988540 h 6713838"/>
                    <a:gd name="connsiteX25" fmla="*/ 933605 w 8372664"/>
                    <a:gd name="connsiteY25" fmla="*/ 1046205 h 6713838"/>
                    <a:gd name="connsiteX26" fmla="*/ 925367 w 8372664"/>
                    <a:gd name="connsiteY26" fmla="*/ 1087394 h 6713838"/>
                    <a:gd name="connsiteX27" fmla="*/ 917129 w 8372664"/>
                    <a:gd name="connsiteY27" fmla="*/ 1136821 h 6713838"/>
                    <a:gd name="connsiteX28" fmla="*/ 908891 w 8372664"/>
                    <a:gd name="connsiteY28" fmla="*/ 1532238 h 6713838"/>
                    <a:gd name="connsiteX29" fmla="*/ 884178 w 8372664"/>
                    <a:gd name="connsiteY29" fmla="*/ 1589903 h 6713838"/>
                    <a:gd name="connsiteX30" fmla="*/ 793561 w 8372664"/>
                    <a:gd name="connsiteY30" fmla="*/ 1729946 h 6713838"/>
                    <a:gd name="connsiteX31" fmla="*/ 752372 w 8372664"/>
                    <a:gd name="connsiteY31" fmla="*/ 1787611 h 6713838"/>
                    <a:gd name="connsiteX32" fmla="*/ 727659 w 8372664"/>
                    <a:gd name="connsiteY32" fmla="*/ 1828800 h 6713838"/>
                    <a:gd name="connsiteX33" fmla="*/ 645280 w 8372664"/>
                    <a:gd name="connsiteY33" fmla="*/ 1935892 h 6713838"/>
                    <a:gd name="connsiteX34" fmla="*/ 620567 w 8372664"/>
                    <a:gd name="connsiteY34" fmla="*/ 1952367 h 6713838"/>
                    <a:gd name="connsiteX35" fmla="*/ 562902 w 8372664"/>
                    <a:gd name="connsiteY35" fmla="*/ 2018270 h 6713838"/>
                    <a:gd name="connsiteX36" fmla="*/ 472286 w 8372664"/>
                    <a:gd name="connsiteY36" fmla="*/ 2100649 h 6713838"/>
                    <a:gd name="connsiteX37" fmla="*/ 447572 w 8372664"/>
                    <a:gd name="connsiteY37" fmla="*/ 2117124 h 6713838"/>
                    <a:gd name="connsiteX38" fmla="*/ 406383 w 8372664"/>
                    <a:gd name="connsiteY38" fmla="*/ 2174789 h 6713838"/>
                    <a:gd name="connsiteX39" fmla="*/ 340480 w 8372664"/>
                    <a:gd name="connsiteY39" fmla="*/ 2240692 h 6713838"/>
                    <a:gd name="connsiteX40" fmla="*/ 200437 w 8372664"/>
                    <a:gd name="connsiteY40" fmla="*/ 2405449 h 6713838"/>
                    <a:gd name="connsiteX41" fmla="*/ 167486 w 8372664"/>
                    <a:gd name="connsiteY41" fmla="*/ 2463113 h 6713838"/>
                    <a:gd name="connsiteX42" fmla="*/ 159248 w 8372664"/>
                    <a:gd name="connsiteY42" fmla="*/ 2487827 h 6713838"/>
                    <a:gd name="connsiteX43" fmla="*/ 142772 w 8372664"/>
                    <a:gd name="connsiteY43" fmla="*/ 2545492 h 6713838"/>
                    <a:gd name="connsiteX44" fmla="*/ 134534 w 8372664"/>
                    <a:gd name="connsiteY44" fmla="*/ 3064476 h 6713838"/>
                    <a:gd name="connsiteX45" fmla="*/ 118059 w 8372664"/>
                    <a:gd name="connsiteY45" fmla="*/ 3155092 h 6713838"/>
                    <a:gd name="connsiteX46" fmla="*/ 93345 w 8372664"/>
                    <a:gd name="connsiteY46" fmla="*/ 3270421 h 6713838"/>
                    <a:gd name="connsiteX47" fmla="*/ 68632 w 8372664"/>
                    <a:gd name="connsiteY47" fmla="*/ 3385751 h 6713838"/>
                    <a:gd name="connsiteX48" fmla="*/ 52156 w 8372664"/>
                    <a:gd name="connsiteY48" fmla="*/ 3501081 h 6713838"/>
                    <a:gd name="connsiteX49" fmla="*/ 19205 w 8372664"/>
                    <a:gd name="connsiteY49" fmla="*/ 3624649 h 6713838"/>
                    <a:gd name="connsiteX50" fmla="*/ 10967 w 8372664"/>
                    <a:gd name="connsiteY50" fmla="*/ 3863546 h 6713838"/>
                    <a:gd name="connsiteX51" fmla="*/ 183961 w 8372664"/>
                    <a:gd name="connsiteY51" fmla="*/ 4036540 h 6713838"/>
                    <a:gd name="connsiteX52" fmla="*/ 208675 w 8372664"/>
                    <a:gd name="connsiteY52" fmla="*/ 4044778 h 6713838"/>
                    <a:gd name="connsiteX53" fmla="*/ 225151 w 8372664"/>
                    <a:gd name="connsiteY53" fmla="*/ 4069492 h 6713838"/>
                    <a:gd name="connsiteX54" fmla="*/ 447572 w 8372664"/>
                    <a:gd name="connsiteY54" fmla="*/ 4184821 h 6713838"/>
                    <a:gd name="connsiteX55" fmla="*/ 554664 w 8372664"/>
                    <a:gd name="connsiteY55" fmla="*/ 4267200 h 6713838"/>
                    <a:gd name="connsiteX56" fmla="*/ 546426 w 8372664"/>
                    <a:gd name="connsiteY56" fmla="*/ 4349578 h 6713838"/>
                    <a:gd name="connsiteX57" fmla="*/ 529951 w 8372664"/>
                    <a:gd name="connsiteY57" fmla="*/ 4407243 h 6713838"/>
                    <a:gd name="connsiteX58" fmla="*/ 513475 w 8372664"/>
                    <a:gd name="connsiteY58" fmla="*/ 4473146 h 6713838"/>
                    <a:gd name="connsiteX59" fmla="*/ 521713 w 8372664"/>
                    <a:gd name="connsiteY59" fmla="*/ 4926227 h 6713838"/>
                    <a:gd name="connsiteX60" fmla="*/ 620567 w 8372664"/>
                    <a:gd name="connsiteY60" fmla="*/ 5165124 h 6713838"/>
                    <a:gd name="connsiteX61" fmla="*/ 752372 w 8372664"/>
                    <a:gd name="connsiteY61" fmla="*/ 5346357 h 6713838"/>
                    <a:gd name="connsiteX62" fmla="*/ 777086 w 8372664"/>
                    <a:gd name="connsiteY62" fmla="*/ 5362832 h 6713838"/>
                    <a:gd name="connsiteX63" fmla="*/ 900653 w 8372664"/>
                    <a:gd name="connsiteY63" fmla="*/ 5461686 h 6713838"/>
                    <a:gd name="connsiteX64" fmla="*/ 999507 w 8372664"/>
                    <a:gd name="connsiteY64" fmla="*/ 5502876 h 6713838"/>
                    <a:gd name="connsiteX65" fmla="*/ 1073648 w 8372664"/>
                    <a:gd name="connsiteY65" fmla="*/ 5544065 h 6713838"/>
                    <a:gd name="connsiteX66" fmla="*/ 1188978 w 8372664"/>
                    <a:gd name="connsiteY66" fmla="*/ 5585254 h 6713838"/>
                    <a:gd name="connsiteX67" fmla="*/ 1370210 w 8372664"/>
                    <a:gd name="connsiteY67" fmla="*/ 5667632 h 6713838"/>
                    <a:gd name="connsiteX68" fmla="*/ 1510253 w 8372664"/>
                    <a:gd name="connsiteY68" fmla="*/ 5700584 h 6713838"/>
                    <a:gd name="connsiteX69" fmla="*/ 1543205 w 8372664"/>
                    <a:gd name="connsiteY69" fmla="*/ 5708821 h 6713838"/>
                    <a:gd name="connsiteX70" fmla="*/ 1567918 w 8372664"/>
                    <a:gd name="connsiteY70" fmla="*/ 5717059 h 6713838"/>
                    <a:gd name="connsiteX71" fmla="*/ 1650296 w 8372664"/>
                    <a:gd name="connsiteY71" fmla="*/ 5733535 h 6713838"/>
                    <a:gd name="connsiteX72" fmla="*/ 1683248 w 8372664"/>
                    <a:gd name="connsiteY72" fmla="*/ 5741773 h 6713838"/>
                    <a:gd name="connsiteX73" fmla="*/ 1732675 w 8372664"/>
                    <a:gd name="connsiteY73" fmla="*/ 5750011 h 6713838"/>
                    <a:gd name="connsiteX74" fmla="*/ 1856242 w 8372664"/>
                    <a:gd name="connsiteY74" fmla="*/ 5774724 h 6713838"/>
                    <a:gd name="connsiteX75" fmla="*/ 1880956 w 8372664"/>
                    <a:gd name="connsiteY75" fmla="*/ 5782962 h 6713838"/>
                    <a:gd name="connsiteX76" fmla="*/ 1971572 w 8372664"/>
                    <a:gd name="connsiteY76" fmla="*/ 5807676 h 6713838"/>
                    <a:gd name="connsiteX77" fmla="*/ 2029237 w 8372664"/>
                    <a:gd name="connsiteY77" fmla="*/ 5815913 h 6713838"/>
                    <a:gd name="connsiteX78" fmla="*/ 2144567 w 8372664"/>
                    <a:gd name="connsiteY78" fmla="*/ 5898292 h 6713838"/>
                    <a:gd name="connsiteX79" fmla="*/ 2169280 w 8372664"/>
                    <a:gd name="connsiteY79" fmla="*/ 5914767 h 6713838"/>
                    <a:gd name="connsiteX80" fmla="*/ 2226945 w 8372664"/>
                    <a:gd name="connsiteY80" fmla="*/ 5980670 h 6713838"/>
                    <a:gd name="connsiteX81" fmla="*/ 2276372 w 8372664"/>
                    <a:gd name="connsiteY81" fmla="*/ 6013621 h 6713838"/>
                    <a:gd name="connsiteX82" fmla="*/ 2334037 w 8372664"/>
                    <a:gd name="connsiteY82" fmla="*/ 6054811 h 6713838"/>
                    <a:gd name="connsiteX83" fmla="*/ 2416415 w 8372664"/>
                    <a:gd name="connsiteY83" fmla="*/ 6087762 h 6713838"/>
                    <a:gd name="connsiteX84" fmla="*/ 2457605 w 8372664"/>
                    <a:gd name="connsiteY84" fmla="*/ 6096000 h 6713838"/>
                    <a:gd name="connsiteX85" fmla="*/ 2482318 w 8372664"/>
                    <a:gd name="connsiteY85" fmla="*/ 6104238 h 6713838"/>
                    <a:gd name="connsiteX86" fmla="*/ 2539983 w 8372664"/>
                    <a:gd name="connsiteY86" fmla="*/ 6120713 h 6713838"/>
                    <a:gd name="connsiteX87" fmla="*/ 2622361 w 8372664"/>
                    <a:gd name="connsiteY87" fmla="*/ 6137189 h 6713838"/>
                    <a:gd name="connsiteX88" fmla="*/ 2647075 w 8372664"/>
                    <a:gd name="connsiteY88" fmla="*/ 6145427 h 6713838"/>
                    <a:gd name="connsiteX89" fmla="*/ 2721215 w 8372664"/>
                    <a:gd name="connsiteY89" fmla="*/ 6153665 h 6713838"/>
                    <a:gd name="connsiteX90" fmla="*/ 2770642 w 8372664"/>
                    <a:gd name="connsiteY90" fmla="*/ 6161903 h 6713838"/>
                    <a:gd name="connsiteX91" fmla="*/ 2902448 w 8372664"/>
                    <a:gd name="connsiteY91" fmla="*/ 6178378 h 6713838"/>
                    <a:gd name="connsiteX92" fmla="*/ 3075442 w 8372664"/>
                    <a:gd name="connsiteY92" fmla="*/ 6203092 h 6713838"/>
                    <a:gd name="connsiteX93" fmla="*/ 3174296 w 8372664"/>
                    <a:gd name="connsiteY93" fmla="*/ 6227805 h 6713838"/>
                    <a:gd name="connsiteX94" fmla="*/ 3281388 w 8372664"/>
                    <a:gd name="connsiteY94" fmla="*/ 6252519 h 6713838"/>
                    <a:gd name="connsiteX95" fmla="*/ 3421432 w 8372664"/>
                    <a:gd name="connsiteY95" fmla="*/ 6293708 h 6713838"/>
                    <a:gd name="connsiteX96" fmla="*/ 3479096 w 8372664"/>
                    <a:gd name="connsiteY96" fmla="*/ 6301946 h 6713838"/>
                    <a:gd name="connsiteX97" fmla="*/ 3503810 w 8372664"/>
                    <a:gd name="connsiteY97" fmla="*/ 6310184 h 6713838"/>
                    <a:gd name="connsiteX98" fmla="*/ 3874513 w 8372664"/>
                    <a:gd name="connsiteY98" fmla="*/ 6310184 h 6713838"/>
                    <a:gd name="connsiteX99" fmla="*/ 4286405 w 8372664"/>
                    <a:gd name="connsiteY99" fmla="*/ 6318421 h 6713838"/>
                    <a:gd name="connsiteX100" fmla="*/ 4319356 w 8372664"/>
                    <a:gd name="connsiteY100" fmla="*/ 6326659 h 6713838"/>
                    <a:gd name="connsiteX101" fmla="*/ 4434686 w 8372664"/>
                    <a:gd name="connsiteY101" fmla="*/ 6343135 h 6713838"/>
                    <a:gd name="connsiteX102" fmla="*/ 4459399 w 8372664"/>
                    <a:gd name="connsiteY102" fmla="*/ 6351373 h 6713838"/>
                    <a:gd name="connsiteX103" fmla="*/ 4698296 w 8372664"/>
                    <a:gd name="connsiteY103" fmla="*/ 6367849 h 6713838"/>
                    <a:gd name="connsiteX104" fmla="*/ 4739486 w 8372664"/>
                    <a:gd name="connsiteY104" fmla="*/ 6409038 h 6713838"/>
                    <a:gd name="connsiteX105" fmla="*/ 4764199 w 8372664"/>
                    <a:gd name="connsiteY105" fmla="*/ 6425513 h 6713838"/>
                    <a:gd name="connsiteX106" fmla="*/ 4797151 w 8372664"/>
                    <a:gd name="connsiteY106" fmla="*/ 6450227 h 6713838"/>
                    <a:gd name="connsiteX107" fmla="*/ 4846578 w 8372664"/>
                    <a:gd name="connsiteY107" fmla="*/ 6507892 h 6713838"/>
                    <a:gd name="connsiteX108" fmla="*/ 4887767 w 8372664"/>
                    <a:gd name="connsiteY108" fmla="*/ 6532605 h 6713838"/>
                    <a:gd name="connsiteX109" fmla="*/ 4904242 w 8372664"/>
                    <a:gd name="connsiteY109" fmla="*/ 6557319 h 6713838"/>
                    <a:gd name="connsiteX110" fmla="*/ 4920718 w 8372664"/>
                    <a:gd name="connsiteY110" fmla="*/ 6590270 h 6713838"/>
                    <a:gd name="connsiteX111" fmla="*/ 4970145 w 8372664"/>
                    <a:gd name="connsiteY111" fmla="*/ 6656173 h 6713838"/>
                    <a:gd name="connsiteX112" fmla="*/ 4986621 w 8372664"/>
                    <a:gd name="connsiteY112" fmla="*/ 6680886 h 6713838"/>
                    <a:gd name="connsiteX113" fmla="*/ 5052523 w 8372664"/>
                    <a:gd name="connsiteY113" fmla="*/ 6713838 h 6713838"/>
                    <a:gd name="connsiteX114" fmla="*/ 5225518 w 8372664"/>
                    <a:gd name="connsiteY114" fmla="*/ 6705600 h 6713838"/>
                    <a:gd name="connsiteX115" fmla="*/ 5266707 w 8372664"/>
                    <a:gd name="connsiteY115" fmla="*/ 6697362 h 6713838"/>
                    <a:gd name="connsiteX116" fmla="*/ 5324372 w 8372664"/>
                    <a:gd name="connsiteY116" fmla="*/ 6689124 h 6713838"/>
                    <a:gd name="connsiteX117" fmla="*/ 5373799 w 8372664"/>
                    <a:gd name="connsiteY117" fmla="*/ 6664411 h 6713838"/>
                    <a:gd name="connsiteX118" fmla="*/ 5390275 w 8372664"/>
                    <a:gd name="connsiteY118" fmla="*/ 6639697 h 6713838"/>
                    <a:gd name="connsiteX119" fmla="*/ 5423226 w 8372664"/>
                    <a:gd name="connsiteY119" fmla="*/ 6631459 h 6713838"/>
                    <a:gd name="connsiteX120" fmla="*/ 5489129 w 8372664"/>
                    <a:gd name="connsiteY120" fmla="*/ 6606746 h 6713838"/>
                    <a:gd name="connsiteX121" fmla="*/ 5522080 w 8372664"/>
                    <a:gd name="connsiteY121" fmla="*/ 6590270 h 6713838"/>
                    <a:gd name="connsiteX122" fmla="*/ 5686837 w 8372664"/>
                    <a:gd name="connsiteY122" fmla="*/ 6516130 h 6713838"/>
                    <a:gd name="connsiteX123" fmla="*/ 5777453 w 8372664"/>
                    <a:gd name="connsiteY123" fmla="*/ 6483178 h 6713838"/>
                    <a:gd name="connsiteX124" fmla="*/ 5843356 w 8372664"/>
                    <a:gd name="connsiteY124" fmla="*/ 6433751 h 6713838"/>
                    <a:gd name="connsiteX125" fmla="*/ 5966923 w 8372664"/>
                    <a:gd name="connsiteY125" fmla="*/ 6318421 h 6713838"/>
                    <a:gd name="connsiteX126" fmla="*/ 6024588 w 8372664"/>
                    <a:gd name="connsiteY126" fmla="*/ 6244281 h 6713838"/>
                    <a:gd name="connsiteX127" fmla="*/ 6247010 w 8372664"/>
                    <a:gd name="connsiteY127" fmla="*/ 6079524 h 6713838"/>
                    <a:gd name="connsiteX128" fmla="*/ 6296437 w 8372664"/>
                    <a:gd name="connsiteY128" fmla="*/ 6021859 h 6713838"/>
                    <a:gd name="connsiteX129" fmla="*/ 6469432 w 8372664"/>
                    <a:gd name="connsiteY129" fmla="*/ 5766486 h 6713838"/>
                    <a:gd name="connsiteX130" fmla="*/ 6592999 w 8372664"/>
                    <a:gd name="connsiteY130" fmla="*/ 5651157 h 6713838"/>
                    <a:gd name="connsiteX131" fmla="*/ 6996653 w 8372664"/>
                    <a:gd name="connsiteY131" fmla="*/ 5461686 h 6713838"/>
                    <a:gd name="connsiteX132" fmla="*/ 7194361 w 8372664"/>
                    <a:gd name="connsiteY132" fmla="*/ 5453449 h 6713838"/>
                    <a:gd name="connsiteX133" fmla="*/ 7252026 w 8372664"/>
                    <a:gd name="connsiteY133" fmla="*/ 5445211 h 6713838"/>
                    <a:gd name="connsiteX134" fmla="*/ 7317929 w 8372664"/>
                    <a:gd name="connsiteY134" fmla="*/ 5420497 h 6713838"/>
                    <a:gd name="connsiteX135" fmla="*/ 7466210 w 8372664"/>
                    <a:gd name="connsiteY135" fmla="*/ 5329881 h 6713838"/>
                    <a:gd name="connsiteX136" fmla="*/ 7556826 w 8372664"/>
                    <a:gd name="connsiteY136" fmla="*/ 5239265 h 6713838"/>
                    <a:gd name="connsiteX137" fmla="*/ 7565064 w 8372664"/>
                    <a:gd name="connsiteY137" fmla="*/ 5214551 h 6713838"/>
                    <a:gd name="connsiteX138" fmla="*/ 7581540 w 8372664"/>
                    <a:gd name="connsiteY138" fmla="*/ 5173362 h 6713838"/>
                    <a:gd name="connsiteX139" fmla="*/ 7614491 w 8372664"/>
                    <a:gd name="connsiteY139" fmla="*/ 5049794 h 6713838"/>
                    <a:gd name="connsiteX140" fmla="*/ 7639205 w 8372664"/>
                    <a:gd name="connsiteY140" fmla="*/ 4885038 h 6713838"/>
                    <a:gd name="connsiteX141" fmla="*/ 7680394 w 8372664"/>
                    <a:gd name="connsiteY141" fmla="*/ 4712043 h 6713838"/>
                    <a:gd name="connsiteX142" fmla="*/ 7713345 w 8372664"/>
                    <a:gd name="connsiteY142" fmla="*/ 4604951 h 6713838"/>
                    <a:gd name="connsiteX143" fmla="*/ 7762772 w 8372664"/>
                    <a:gd name="connsiteY143" fmla="*/ 4539049 h 6713838"/>
                    <a:gd name="connsiteX144" fmla="*/ 7845151 w 8372664"/>
                    <a:gd name="connsiteY144" fmla="*/ 4464908 h 6713838"/>
                    <a:gd name="connsiteX145" fmla="*/ 7894578 w 8372664"/>
                    <a:gd name="connsiteY145" fmla="*/ 4431957 h 6713838"/>
                    <a:gd name="connsiteX146" fmla="*/ 8232329 w 8372664"/>
                    <a:gd name="connsiteY146" fmla="*/ 4250724 h 6713838"/>
                    <a:gd name="connsiteX147" fmla="*/ 8306469 w 8372664"/>
                    <a:gd name="connsiteY147" fmla="*/ 4193059 h 6713838"/>
                    <a:gd name="connsiteX148" fmla="*/ 8347659 w 8372664"/>
                    <a:gd name="connsiteY148" fmla="*/ 4143632 h 6713838"/>
                    <a:gd name="connsiteX149" fmla="*/ 8355896 w 8372664"/>
                    <a:gd name="connsiteY149" fmla="*/ 3880021 h 6713838"/>
                    <a:gd name="connsiteX150" fmla="*/ 8298232 w 8372664"/>
                    <a:gd name="connsiteY150" fmla="*/ 3739978 h 6713838"/>
                    <a:gd name="connsiteX151" fmla="*/ 8248805 w 8372664"/>
                    <a:gd name="connsiteY151" fmla="*/ 3665838 h 6713838"/>
                    <a:gd name="connsiteX152" fmla="*/ 8026383 w 8372664"/>
                    <a:gd name="connsiteY152" fmla="*/ 3534032 h 6713838"/>
                    <a:gd name="connsiteX153" fmla="*/ 7944005 w 8372664"/>
                    <a:gd name="connsiteY153" fmla="*/ 3468130 h 6713838"/>
                    <a:gd name="connsiteX154" fmla="*/ 7911053 w 8372664"/>
                    <a:gd name="connsiteY154" fmla="*/ 3393989 h 6713838"/>
                    <a:gd name="connsiteX155" fmla="*/ 7902815 w 8372664"/>
                    <a:gd name="connsiteY155" fmla="*/ 3352800 h 6713838"/>
                    <a:gd name="connsiteX156" fmla="*/ 7927529 w 8372664"/>
                    <a:gd name="connsiteY156" fmla="*/ 3229232 h 6713838"/>
                    <a:gd name="connsiteX157" fmla="*/ 7968718 w 8372664"/>
                    <a:gd name="connsiteY157" fmla="*/ 3171567 h 6713838"/>
                    <a:gd name="connsiteX158" fmla="*/ 8026383 w 8372664"/>
                    <a:gd name="connsiteY158" fmla="*/ 3031524 h 6713838"/>
                    <a:gd name="connsiteX159" fmla="*/ 8042859 w 8372664"/>
                    <a:gd name="connsiteY159" fmla="*/ 2809103 h 6713838"/>
                    <a:gd name="connsiteX160" fmla="*/ 8067572 w 8372664"/>
                    <a:gd name="connsiteY160" fmla="*/ 2471351 h 6713838"/>
                    <a:gd name="connsiteX161" fmla="*/ 8051096 w 8372664"/>
                    <a:gd name="connsiteY161" fmla="*/ 2207740 h 6713838"/>
                    <a:gd name="connsiteX162" fmla="*/ 8009907 w 8372664"/>
                    <a:gd name="connsiteY162" fmla="*/ 2108886 h 6713838"/>
                    <a:gd name="connsiteX163" fmla="*/ 7911053 w 8372664"/>
                    <a:gd name="connsiteY163" fmla="*/ 1935892 h 6713838"/>
                    <a:gd name="connsiteX164" fmla="*/ 7886340 w 8372664"/>
                    <a:gd name="connsiteY164" fmla="*/ 1902940 h 6713838"/>
                    <a:gd name="connsiteX165" fmla="*/ 7853388 w 8372664"/>
                    <a:gd name="connsiteY165" fmla="*/ 1845276 h 6713838"/>
                    <a:gd name="connsiteX166" fmla="*/ 7812199 w 8372664"/>
                    <a:gd name="connsiteY166" fmla="*/ 1787611 h 6713838"/>
                    <a:gd name="connsiteX167" fmla="*/ 7771010 w 8372664"/>
                    <a:gd name="connsiteY167" fmla="*/ 1705232 h 6713838"/>
                    <a:gd name="connsiteX168" fmla="*/ 7680394 w 8372664"/>
                    <a:gd name="connsiteY168" fmla="*/ 1565189 h 6713838"/>
                    <a:gd name="connsiteX169" fmla="*/ 7606253 w 8372664"/>
                    <a:gd name="connsiteY169" fmla="*/ 1458097 h 6713838"/>
                    <a:gd name="connsiteX170" fmla="*/ 7507399 w 8372664"/>
                    <a:gd name="connsiteY170" fmla="*/ 1367481 h 6713838"/>
                    <a:gd name="connsiteX171" fmla="*/ 7466210 w 8372664"/>
                    <a:gd name="connsiteY171" fmla="*/ 1342767 h 6713838"/>
                    <a:gd name="connsiteX172" fmla="*/ 7383832 w 8372664"/>
                    <a:gd name="connsiteY172" fmla="*/ 1301578 h 6713838"/>
                    <a:gd name="connsiteX173" fmla="*/ 7375594 w 8372664"/>
                    <a:gd name="connsiteY173" fmla="*/ 1276865 h 6713838"/>
                    <a:gd name="connsiteX174" fmla="*/ 7350880 w 8372664"/>
                    <a:gd name="connsiteY174" fmla="*/ 1202724 h 6713838"/>
                    <a:gd name="connsiteX175" fmla="*/ 7301453 w 8372664"/>
                    <a:gd name="connsiteY175" fmla="*/ 1013254 h 6713838"/>
                    <a:gd name="connsiteX176" fmla="*/ 7202599 w 8372664"/>
                    <a:gd name="connsiteY176" fmla="*/ 906162 h 6713838"/>
                    <a:gd name="connsiteX177" fmla="*/ 7046080 w 8372664"/>
                    <a:gd name="connsiteY177" fmla="*/ 799070 h 6713838"/>
                    <a:gd name="connsiteX178" fmla="*/ 6963702 w 8372664"/>
                    <a:gd name="connsiteY178" fmla="*/ 741405 h 6713838"/>
                    <a:gd name="connsiteX179" fmla="*/ 6889561 w 8372664"/>
                    <a:gd name="connsiteY179" fmla="*/ 724930 h 6713838"/>
                    <a:gd name="connsiteX180" fmla="*/ 6741280 w 8372664"/>
                    <a:gd name="connsiteY180" fmla="*/ 675503 h 6713838"/>
                    <a:gd name="connsiteX181" fmla="*/ 6584761 w 8372664"/>
                    <a:gd name="connsiteY181" fmla="*/ 683740 h 6713838"/>
                    <a:gd name="connsiteX182" fmla="*/ 6527096 w 8372664"/>
                    <a:gd name="connsiteY182" fmla="*/ 700216 h 6713838"/>
                    <a:gd name="connsiteX183" fmla="*/ 6494145 w 8372664"/>
                    <a:gd name="connsiteY183" fmla="*/ 708454 h 6713838"/>
                    <a:gd name="connsiteX184" fmla="*/ 6378815 w 8372664"/>
                    <a:gd name="connsiteY184" fmla="*/ 700216 h 6713838"/>
                    <a:gd name="connsiteX185" fmla="*/ 6312913 w 8372664"/>
                    <a:gd name="connsiteY185" fmla="*/ 675503 h 6713838"/>
                    <a:gd name="connsiteX186" fmla="*/ 6214059 w 8372664"/>
                    <a:gd name="connsiteY186" fmla="*/ 650789 h 6713838"/>
                    <a:gd name="connsiteX187" fmla="*/ 6049302 w 8372664"/>
                    <a:gd name="connsiteY187" fmla="*/ 535459 h 6713838"/>
                    <a:gd name="connsiteX188" fmla="*/ 5975161 w 8372664"/>
                    <a:gd name="connsiteY188" fmla="*/ 486032 h 6713838"/>
                    <a:gd name="connsiteX189" fmla="*/ 5909259 w 8372664"/>
                    <a:gd name="connsiteY189" fmla="*/ 411892 h 6713838"/>
                    <a:gd name="connsiteX190" fmla="*/ 5785691 w 8372664"/>
                    <a:gd name="connsiteY190" fmla="*/ 313038 h 6713838"/>
                    <a:gd name="connsiteX191" fmla="*/ 5653886 w 8372664"/>
                    <a:gd name="connsiteY191" fmla="*/ 255373 h 6713838"/>
                    <a:gd name="connsiteX192" fmla="*/ 5612696 w 8372664"/>
                    <a:gd name="connsiteY192" fmla="*/ 238897 h 6713838"/>
                    <a:gd name="connsiteX193" fmla="*/ 5538556 w 8372664"/>
                    <a:gd name="connsiteY193" fmla="*/ 230659 h 6713838"/>
                    <a:gd name="connsiteX194" fmla="*/ 5365561 w 8372664"/>
                    <a:gd name="connsiteY194" fmla="*/ 247135 h 6713838"/>
                    <a:gd name="connsiteX195" fmla="*/ 5200805 w 8372664"/>
                    <a:gd name="connsiteY195" fmla="*/ 296562 h 6713838"/>
                    <a:gd name="connsiteX196" fmla="*/ 5027810 w 8372664"/>
                    <a:gd name="connsiteY196" fmla="*/ 313038 h 6713838"/>
                    <a:gd name="connsiteX197" fmla="*/ 4863053 w 8372664"/>
                    <a:gd name="connsiteY197" fmla="*/ 304800 h 6713838"/>
                    <a:gd name="connsiteX198" fmla="*/ 4805388 w 8372664"/>
                    <a:gd name="connsiteY198" fmla="*/ 271849 h 6713838"/>
                    <a:gd name="connsiteX199" fmla="*/ 4747723 w 8372664"/>
                    <a:gd name="connsiteY199" fmla="*/ 247135 h 6713838"/>
                    <a:gd name="connsiteX200" fmla="*/ 4451161 w 8372664"/>
                    <a:gd name="connsiteY200" fmla="*/ 172994 h 6713838"/>
                    <a:gd name="connsiteX201" fmla="*/ 4327594 w 8372664"/>
                    <a:gd name="connsiteY201" fmla="*/ 131805 h 6713838"/>
                    <a:gd name="connsiteX202" fmla="*/ 4269929 w 8372664"/>
                    <a:gd name="connsiteY202" fmla="*/ 115330 h 6713838"/>
                    <a:gd name="connsiteX203" fmla="*/ 4228740 w 8372664"/>
                    <a:gd name="connsiteY203" fmla="*/ 98854 h 6713838"/>
                    <a:gd name="connsiteX204" fmla="*/ 4154599 w 8372664"/>
                    <a:gd name="connsiteY204" fmla="*/ 90616 h 6713838"/>
                    <a:gd name="connsiteX205" fmla="*/ 4080459 w 8372664"/>
                    <a:gd name="connsiteY205" fmla="*/ 131805 h 6713838"/>
                    <a:gd name="connsiteX206" fmla="*/ 3998080 w 8372664"/>
                    <a:gd name="connsiteY206" fmla="*/ 189470 h 6713838"/>
                    <a:gd name="connsiteX207" fmla="*/ 3956891 w 8372664"/>
                    <a:gd name="connsiteY207" fmla="*/ 205946 h 6713838"/>
                    <a:gd name="connsiteX208" fmla="*/ 3899226 w 8372664"/>
                    <a:gd name="connsiteY208" fmla="*/ 238897 h 6713838"/>
                    <a:gd name="connsiteX209" fmla="*/ 3833323 w 8372664"/>
                    <a:gd name="connsiteY209" fmla="*/ 247135 h 6713838"/>
                    <a:gd name="connsiteX210" fmla="*/ 3808610 w 8372664"/>
                    <a:gd name="connsiteY210" fmla="*/ 255373 h 6713838"/>
                    <a:gd name="connsiteX211" fmla="*/ 3783896 w 8372664"/>
                    <a:gd name="connsiteY211" fmla="*/ 271849 h 6713838"/>
                    <a:gd name="connsiteX212" fmla="*/ 3717994 w 8372664"/>
                    <a:gd name="connsiteY212" fmla="*/ 321276 h 6713838"/>
                    <a:gd name="connsiteX213" fmla="*/ 3693280 w 8372664"/>
                    <a:gd name="connsiteY213" fmla="*/ 337751 h 6713838"/>
                    <a:gd name="connsiteX214" fmla="*/ 3750945 w 8372664"/>
                    <a:gd name="connsiteY214" fmla="*/ 313038 h 6713838"/>
                    <a:gd name="connsiteX215" fmla="*/ 3783896 w 8372664"/>
                    <a:gd name="connsiteY215" fmla="*/ 255373 h 6713838"/>
                    <a:gd name="connsiteX216" fmla="*/ 3808610 w 8372664"/>
                    <a:gd name="connsiteY216" fmla="*/ 189470 h 6713838"/>
                    <a:gd name="connsiteX217" fmla="*/ 3866275 w 8372664"/>
                    <a:gd name="connsiteY217" fmla="*/ 131805 h 6713838"/>
                    <a:gd name="connsiteX218" fmla="*/ 3841561 w 8372664"/>
                    <a:gd name="connsiteY218" fmla="*/ 164757 h 6713838"/>
                    <a:gd name="connsiteX219" fmla="*/ 3833323 w 8372664"/>
                    <a:gd name="connsiteY219" fmla="*/ 205946 h 6713838"/>
                    <a:gd name="connsiteX220" fmla="*/ 3965129 w 8372664"/>
                    <a:gd name="connsiteY220" fmla="*/ 378940 h 6713838"/>
                    <a:gd name="connsiteX221" fmla="*/ 3965129 w 8372664"/>
                    <a:gd name="connsiteY221" fmla="*/ 617838 h 6713838"/>
                    <a:gd name="connsiteX222" fmla="*/ 3940415 w 8372664"/>
                    <a:gd name="connsiteY222" fmla="*/ 609600 h 6713838"/>
                    <a:gd name="connsiteX223" fmla="*/ 3726232 w 8372664"/>
                    <a:gd name="connsiteY223" fmla="*/ 477794 h 6713838"/>
                    <a:gd name="connsiteX224" fmla="*/ 3561475 w 8372664"/>
                    <a:gd name="connsiteY224" fmla="*/ 370703 h 6713838"/>
                    <a:gd name="connsiteX225" fmla="*/ 3503810 w 8372664"/>
                    <a:gd name="connsiteY225" fmla="*/ 345989 h 6713838"/>
                    <a:gd name="connsiteX226" fmla="*/ 3347291 w 8372664"/>
                    <a:gd name="connsiteY226" fmla="*/ 329513 h 6713838"/>
                    <a:gd name="connsiteX227" fmla="*/ 3273151 w 8372664"/>
                    <a:gd name="connsiteY227" fmla="*/ 313038 h 6713838"/>
                    <a:gd name="connsiteX228" fmla="*/ 3190772 w 8372664"/>
                    <a:gd name="connsiteY228" fmla="*/ 296562 h 6713838"/>
                    <a:gd name="connsiteX229" fmla="*/ 3116632 w 8372664"/>
                    <a:gd name="connsiteY229" fmla="*/ 313038 h 6713838"/>
                    <a:gd name="connsiteX230" fmla="*/ 3067205 w 8372664"/>
                    <a:gd name="connsiteY230" fmla="*/ 337751 h 6713838"/>
                    <a:gd name="connsiteX231" fmla="*/ 2993064 w 8372664"/>
                    <a:gd name="connsiteY231" fmla="*/ 271849 h 6713838"/>
                    <a:gd name="connsiteX232" fmla="*/ 2960113 w 8372664"/>
                    <a:gd name="connsiteY232" fmla="*/ 205946 h 6713838"/>
                    <a:gd name="connsiteX233" fmla="*/ 2951875 w 8372664"/>
                    <a:gd name="connsiteY233" fmla="*/ 172994 h 6713838"/>
                    <a:gd name="connsiteX234" fmla="*/ 2918923 w 8372664"/>
                    <a:gd name="connsiteY234" fmla="*/ 131805 h 6713838"/>
                    <a:gd name="connsiteX235" fmla="*/ 2902448 w 8372664"/>
                    <a:gd name="connsiteY235" fmla="*/ 74140 h 6713838"/>
                    <a:gd name="connsiteX236" fmla="*/ 2853021 w 8372664"/>
                    <a:gd name="connsiteY236" fmla="*/ 49427 h 6713838"/>
                    <a:gd name="connsiteX237" fmla="*/ 2828307 w 8372664"/>
                    <a:gd name="connsiteY237" fmla="*/ 32951 h 6713838"/>
                    <a:gd name="connsiteX238" fmla="*/ 2803594 w 8372664"/>
                    <a:gd name="connsiteY238" fmla="*/ 8238 h 6713838"/>
                    <a:gd name="connsiteX239" fmla="*/ 2754167 w 8372664"/>
                    <a:gd name="connsiteY239" fmla="*/ 0 h 6713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</a:cxnLst>
                  <a:rect l="l" t="t" r="r" b="b"/>
                  <a:pathLst>
                    <a:path w="8372664" h="6713838">
                      <a:moveTo>
                        <a:pt x="2754167" y="0"/>
                      </a:moveTo>
                      <a:cubicBezTo>
                        <a:pt x="2697875" y="0"/>
                        <a:pt x="2561875" y="3553"/>
                        <a:pt x="2465842" y="8238"/>
                      </a:cubicBezTo>
                      <a:cubicBezTo>
                        <a:pt x="2449159" y="9052"/>
                        <a:pt x="2432924" y="13936"/>
                        <a:pt x="2416415" y="16476"/>
                      </a:cubicBezTo>
                      <a:cubicBezTo>
                        <a:pt x="2397224" y="19428"/>
                        <a:pt x="2377972" y="21967"/>
                        <a:pt x="2358751" y="24713"/>
                      </a:cubicBezTo>
                      <a:cubicBezTo>
                        <a:pt x="2240931" y="63987"/>
                        <a:pt x="2293294" y="48123"/>
                        <a:pt x="2202232" y="74140"/>
                      </a:cubicBezTo>
                      <a:cubicBezTo>
                        <a:pt x="2188502" y="82378"/>
                        <a:pt x="2175099" y="91187"/>
                        <a:pt x="2161042" y="98854"/>
                      </a:cubicBezTo>
                      <a:cubicBezTo>
                        <a:pt x="2120548" y="120942"/>
                        <a:pt x="2112400" y="115497"/>
                        <a:pt x="2086902" y="148281"/>
                      </a:cubicBezTo>
                      <a:cubicBezTo>
                        <a:pt x="2074745" y="163911"/>
                        <a:pt x="2060213" y="178923"/>
                        <a:pt x="2053951" y="197708"/>
                      </a:cubicBezTo>
                      <a:cubicBezTo>
                        <a:pt x="2044511" y="226026"/>
                        <a:pt x="2036311" y="249434"/>
                        <a:pt x="2029237" y="280086"/>
                      </a:cubicBezTo>
                      <a:cubicBezTo>
                        <a:pt x="2025481" y="296361"/>
                        <a:pt x="2025050" y="313309"/>
                        <a:pt x="2020999" y="329513"/>
                      </a:cubicBezTo>
                      <a:cubicBezTo>
                        <a:pt x="2002422" y="403820"/>
                        <a:pt x="1998659" y="374190"/>
                        <a:pt x="1955096" y="461319"/>
                      </a:cubicBezTo>
                      <a:cubicBezTo>
                        <a:pt x="1934647" y="502218"/>
                        <a:pt x="1936673" y="504456"/>
                        <a:pt x="1897432" y="543697"/>
                      </a:cubicBezTo>
                      <a:cubicBezTo>
                        <a:pt x="1887723" y="553406"/>
                        <a:pt x="1875904" y="560795"/>
                        <a:pt x="1864480" y="568411"/>
                      </a:cubicBezTo>
                      <a:cubicBezTo>
                        <a:pt x="1851158" y="577292"/>
                        <a:pt x="1837612" y="585964"/>
                        <a:pt x="1823291" y="593124"/>
                      </a:cubicBezTo>
                      <a:cubicBezTo>
                        <a:pt x="1786900" y="611320"/>
                        <a:pt x="1747590" y="618871"/>
                        <a:pt x="1707961" y="626076"/>
                      </a:cubicBezTo>
                      <a:cubicBezTo>
                        <a:pt x="1691528" y="629064"/>
                        <a:pt x="1675200" y="633202"/>
                        <a:pt x="1658534" y="634313"/>
                      </a:cubicBezTo>
                      <a:cubicBezTo>
                        <a:pt x="1592720" y="638700"/>
                        <a:pt x="1526729" y="639805"/>
                        <a:pt x="1460826" y="642551"/>
                      </a:cubicBezTo>
                      <a:cubicBezTo>
                        <a:pt x="1399742" y="652732"/>
                        <a:pt x="1415520" y="646081"/>
                        <a:pt x="1353734" y="675503"/>
                      </a:cubicBezTo>
                      <a:cubicBezTo>
                        <a:pt x="1314929" y="693982"/>
                        <a:pt x="1272789" y="707379"/>
                        <a:pt x="1238405" y="733167"/>
                      </a:cubicBezTo>
                      <a:cubicBezTo>
                        <a:pt x="1216437" y="749643"/>
                        <a:pt x="1195788" y="768040"/>
                        <a:pt x="1172502" y="782594"/>
                      </a:cubicBezTo>
                      <a:cubicBezTo>
                        <a:pt x="1151675" y="795611"/>
                        <a:pt x="1126585" y="801270"/>
                        <a:pt x="1106599" y="815546"/>
                      </a:cubicBezTo>
                      <a:cubicBezTo>
                        <a:pt x="1087639" y="829089"/>
                        <a:pt x="1074348" y="849229"/>
                        <a:pt x="1057172" y="864973"/>
                      </a:cubicBezTo>
                      <a:cubicBezTo>
                        <a:pt x="1041363" y="879465"/>
                        <a:pt x="1022171" y="890293"/>
                        <a:pt x="1007745" y="906162"/>
                      </a:cubicBezTo>
                      <a:cubicBezTo>
                        <a:pt x="994425" y="920814"/>
                        <a:pt x="987164" y="940127"/>
                        <a:pt x="974794" y="955589"/>
                      </a:cubicBezTo>
                      <a:cubicBezTo>
                        <a:pt x="965090" y="967719"/>
                        <a:pt x="952826" y="977556"/>
                        <a:pt x="941842" y="988540"/>
                      </a:cubicBezTo>
                      <a:cubicBezTo>
                        <a:pt x="939096" y="1007762"/>
                        <a:pt x="936797" y="1027052"/>
                        <a:pt x="933605" y="1046205"/>
                      </a:cubicBezTo>
                      <a:cubicBezTo>
                        <a:pt x="931303" y="1060016"/>
                        <a:pt x="927872" y="1073618"/>
                        <a:pt x="925367" y="1087394"/>
                      </a:cubicBezTo>
                      <a:cubicBezTo>
                        <a:pt x="922379" y="1103828"/>
                        <a:pt x="919875" y="1120345"/>
                        <a:pt x="917129" y="1136821"/>
                      </a:cubicBezTo>
                      <a:cubicBezTo>
                        <a:pt x="922704" y="1292928"/>
                        <a:pt x="936346" y="1383981"/>
                        <a:pt x="908891" y="1532238"/>
                      </a:cubicBezTo>
                      <a:cubicBezTo>
                        <a:pt x="905083" y="1552801"/>
                        <a:pt x="893530" y="1571198"/>
                        <a:pt x="884178" y="1589903"/>
                      </a:cubicBezTo>
                      <a:cubicBezTo>
                        <a:pt x="856798" y="1644662"/>
                        <a:pt x="830306" y="1677891"/>
                        <a:pt x="793561" y="1729946"/>
                      </a:cubicBezTo>
                      <a:cubicBezTo>
                        <a:pt x="779939" y="1749244"/>
                        <a:pt x="764525" y="1767356"/>
                        <a:pt x="752372" y="1787611"/>
                      </a:cubicBezTo>
                      <a:cubicBezTo>
                        <a:pt x="744134" y="1801341"/>
                        <a:pt x="736145" y="1815222"/>
                        <a:pt x="727659" y="1828800"/>
                      </a:cubicBezTo>
                      <a:cubicBezTo>
                        <a:pt x="705091" y="1864909"/>
                        <a:pt x="669721" y="1909229"/>
                        <a:pt x="645280" y="1935892"/>
                      </a:cubicBezTo>
                      <a:cubicBezTo>
                        <a:pt x="638590" y="1943190"/>
                        <a:pt x="627568" y="1945366"/>
                        <a:pt x="620567" y="1952367"/>
                      </a:cubicBezTo>
                      <a:cubicBezTo>
                        <a:pt x="599927" y="1973007"/>
                        <a:pt x="582537" y="1996671"/>
                        <a:pt x="562902" y="2018270"/>
                      </a:cubicBezTo>
                      <a:cubicBezTo>
                        <a:pt x="539651" y="2043846"/>
                        <a:pt x="491576" y="2084866"/>
                        <a:pt x="472286" y="2100649"/>
                      </a:cubicBezTo>
                      <a:cubicBezTo>
                        <a:pt x="464623" y="2106918"/>
                        <a:pt x="455810" y="2111632"/>
                        <a:pt x="447572" y="2117124"/>
                      </a:cubicBezTo>
                      <a:cubicBezTo>
                        <a:pt x="433842" y="2136346"/>
                        <a:pt x="421853" y="2156938"/>
                        <a:pt x="406383" y="2174789"/>
                      </a:cubicBezTo>
                      <a:cubicBezTo>
                        <a:pt x="386036" y="2198266"/>
                        <a:pt x="361514" y="2217829"/>
                        <a:pt x="340480" y="2240692"/>
                      </a:cubicBezTo>
                      <a:cubicBezTo>
                        <a:pt x="312981" y="2270582"/>
                        <a:pt x="235126" y="2347635"/>
                        <a:pt x="200437" y="2405449"/>
                      </a:cubicBezTo>
                      <a:cubicBezTo>
                        <a:pt x="189047" y="2424432"/>
                        <a:pt x="177387" y="2443312"/>
                        <a:pt x="167486" y="2463113"/>
                      </a:cubicBezTo>
                      <a:cubicBezTo>
                        <a:pt x="163603" y="2470880"/>
                        <a:pt x="161743" y="2479510"/>
                        <a:pt x="159248" y="2487827"/>
                      </a:cubicBezTo>
                      <a:cubicBezTo>
                        <a:pt x="153504" y="2506975"/>
                        <a:pt x="148264" y="2526270"/>
                        <a:pt x="142772" y="2545492"/>
                      </a:cubicBezTo>
                      <a:cubicBezTo>
                        <a:pt x="140026" y="2718487"/>
                        <a:pt x="141542" y="2891602"/>
                        <a:pt x="134534" y="3064476"/>
                      </a:cubicBezTo>
                      <a:cubicBezTo>
                        <a:pt x="133290" y="3095151"/>
                        <a:pt x="124080" y="3124988"/>
                        <a:pt x="118059" y="3155092"/>
                      </a:cubicBezTo>
                      <a:cubicBezTo>
                        <a:pt x="110349" y="3193644"/>
                        <a:pt x="101874" y="3232042"/>
                        <a:pt x="93345" y="3270421"/>
                      </a:cubicBezTo>
                      <a:cubicBezTo>
                        <a:pt x="78345" y="3337920"/>
                        <a:pt x="87254" y="3274017"/>
                        <a:pt x="68632" y="3385751"/>
                      </a:cubicBezTo>
                      <a:cubicBezTo>
                        <a:pt x="62248" y="3424056"/>
                        <a:pt x="59490" y="3462946"/>
                        <a:pt x="52156" y="3501081"/>
                      </a:cubicBezTo>
                      <a:cubicBezTo>
                        <a:pt x="39968" y="3564458"/>
                        <a:pt x="34441" y="3578936"/>
                        <a:pt x="19205" y="3624649"/>
                      </a:cubicBezTo>
                      <a:cubicBezTo>
                        <a:pt x="10173" y="3687873"/>
                        <a:pt x="-13973" y="3800061"/>
                        <a:pt x="10967" y="3863546"/>
                      </a:cubicBezTo>
                      <a:cubicBezTo>
                        <a:pt x="40489" y="3938692"/>
                        <a:pt x="119640" y="3995191"/>
                        <a:pt x="183961" y="4036540"/>
                      </a:cubicBezTo>
                      <a:cubicBezTo>
                        <a:pt x="191265" y="4041236"/>
                        <a:pt x="200437" y="4042032"/>
                        <a:pt x="208675" y="4044778"/>
                      </a:cubicBezTo>
                      <a:cubicBezTo>
                        <a:pt x="214167" y="4053016"/>
                        <a:pt x="216703" y="4064329"/>
                        <a:pt x="225151" y="4069492"/>
                      </a:cubicBezTo>
                      <a:cubicBezTo>
                        <a:pt x="231764" y="4073533"/>
                        <a:pt x="423079" y="4165980"/>
                        <a:pt x="447572" y="4184821"/>
                      </a:cubicBezTo>
                      <a:lnTo>
                        <a:pt x="554664" y="4267200"/>
                      </a:lnTo>
                      <a:cubicBezTo>
                        <a:pt x="551918" y="4294659"/>
                        <a:pt x="551222" y="4322402"/>
                        <a:pt x="546426" y="4349578"/>
                      </a:cubicBezTo>
                      <a:cubicBezTo>
                        <a:pt x="542952" y="4369265"/>
                        <a:pt x="535102" y="4387927"/>
                        <a:pt x="529951" y="4407243"/>
                      </a:cubicBezTo>
                      <a:cubicBezTo>
                        <a:pt x="524117" y="4429122"/>
                        <a:pt x="518967" y="4451178"/>
                        <a:pt x="513475" y="4473146"/>
                      </a:cubicBezTo>
                      <a:cubicBezTo>
                        <a:pt x="498294" y="4655313"/>
                        <a:pt x="493428" y="4662236"/>
                        <a:pt x="521713" y="4926227"/>
                      </a:cubicBezTo>
                      <a:cubicBezTo>
                        <a:pt x="528495" y="4989528"/>
                        <a:pt x="591377" y="5119254"/>
                        <a:pt x="620567" y="5165124"/>
                      </a:cubicBezTo>
                      <a:cubicBezTo>
                        <a:pt x="673909" y="5248947"/>
                        <a:pt x="683113" y="5271326"/>
                        <a:pt x="752372" y="5346357"/>
                      </a:cubicBezTo>
                      <a:cubicBezTo>
                        <a:pt x="759087" y="5353632"/>
                        <a:pt x="769271" y="5356754"/>
                        <a:pt x="777086" y="5362832"/>
                      </a:cubicBezTo>
                      <a:cubicBezTo>
                        <a:pt x="818723" y="5395216"/>
                        <a:pt x="850612" y="5445006"/>
                        <a:pt x="900653" y="5461686"/>
                      </a:cubicBezTo>
                      <a:cubicBezTo>
                        <a:pt x="942241" y="5475549"/>
                        <a:pt x="944784" y="5475515"/>
                        <a:pt x="999507" y="5502876"/>
                      </a:cubicBezTo>
                      <a:cubicBezTo>
                        <a:pt x="1074939" y="5540592"/>
                        <a:pt x="949520" y="5494414"/>
                        <a:pt x="1073648" y="5544065"/>
                      </a:cubicBezTo>
                      <a:cubicBezTo>
                        <a:pt x="1111550" y="5559226"/>
                        <a:pt x="1152466" y="5566998"/>
                        <a:pt x="1188978" y="5585254"/>
                      </a:cubicBezTo>
                      <a:cubicBezTo>
                        <a:pt x="1241331" y="5611431"/>
                        <a:pt x="1309893" y="5650743"/>
                        <a:pt x="1370210" y="5667632"/>
                      </a:cubicBezTo>
                      <a:cubicBezTo>
                        <a:pt x="1416390" y="5680562"/>
                        <a:pt x="1463601" y="5689477"/>
                        <a:pt x="1510253" y="5700584"/>
                      </a:cubicBezTo>
                      <a:cubicBezTo>
                        <a:pt x="1521267" y="5703206"/>
                        <a:pt x="1532464" y="5705241"/>
                        <a:pt x="1543205" y="5708821"/>
                      </a:cubicBezTo>
                      <a:cubicBezTo>
                        <a:pt x="1551443" y="5711567"/>
                        <a:pt x="1559457" y="5715106"/>
                        <a:pt x="1567918" y="5717059"/>
                      </a:cubicBezTo>
                      <a:cubicBezTo>
                        <a:pt x="1595204" y="5723356"/>
                        <a:pt x="1622914" y="5727667"/>
                        <a:pt x="1650296" y="5733535"/>
                      </a:cubicBezTo>
                      <a:cubicBezTo>
                        <a:pt x="1661367" y="5735907"/>
                        <a:pt x="1672146" y="5739553"/>
                        <a:pt x="1683248" y="5741773"/>
                      </a:cubicBezTo>
                      <a:cubicBezTo>
                        <a:pt x="1699627" y="5745049"/>
                        <a:pt x="1716267" y="5746886"/>
                        <a:pt x="1732675" y="5750011"/>
                      </a:cubicBezTo>
                      <a:cubicBezTo>
                        <a:pt x="1773938" y="5757871"/>
                        <a:pt x="1815238" y="5765612"/>
                        <a:pt x="1856242" y="5774724"/>
                      </a:cubicBezTo>
                      <a:cubicBezTo>
                        <a:pt x="1864719" y="5776608"/>
                        <a:pt x="1872607" y="5780576"/>
                        <a:pt x="1880956" y="5782962"/>
                      </a:cubicBezTo>
                      <a:cubicBezTo>
                        <a:pt x="1911060" y="5791563"/>
                        <a:pt x="1941009" y="5800884"/>
                        <a:pt x="1971572" y="5807676"/>
                      </a:cubicBezTo>
                      <a:cubicBezTo>
                        <a:pt x="1990526" y="5811888"/>
                        <a:pt x="2010015" y="5813167"/>
                        <a:pt x="2029237" y="5815913"/>
                      </a:cubicBezTo>
                      <a:cubicBezTo>
                        <a:pt x="2155211" y="5885900"/>
                        <a:pt x="2059445" y="5823811"/>
                        <a:pt x="2144567" y="5898292"/>
                      </a:cubicBezTo>
                      <a:cubicBezTo>
                        <a:pt x="2152018" y="5904811"/>
                        <a:pt x="2162279" y="5907766"/>
                        <a:pt x="2169280" y="5914767"/>
                      </a:cubicBezTo>
                      <a:cubicBezTo>
                        <a:pt x="2189920" y="5935407"/>
                        <a:pt x="2205496" y="5960871"/>
                        <a:pt x="2226945" y="5980670"/>
                      </a:cubicBezTo>
                      <a:cubicBezTo>
                        <a:pt x="2241495" y="5994101"/>
                        <a:pt x="2260531" y="6001740"/>
                        <a:pt x="2276372" y="6013621"/>
                      </a:cubicBezTo>
                      <a:cubicBezTo>
                        <a:pt x="2283837" y="6019220"/>
                        <a:pt x="2321989" y="6048787"/>
                        <a:pt x="2334037" y="6054811"/>
                      </a:cubicBezTo>
                      <a:cubicBezTo>
                        <a:pt x="2345154" y="6060369"/>
                        <a:pt x="2394504" y="6082284"/>
                        <a:pt x="2416415" y="6087762"/>
                      </a:cubicBezTo>
                      <a:cubicBezTo>
                        <a:pt x="2429999" y="6091158"/>
                        <a:pt x="2444021" y="6092604"/>
                        <a:pt x="2457605" y="6096000"/>
                      </a:cubicBezTo>
                      <a:cubicBezTo>
                        <a:pt x="2466029" y="6098106"/>
                        <a:pt x="2474001" y="6101743"/>
                        <a:pt x="2482318" y="6104238"/>
                      </a:cubicBezTo>
                      <a:cubicBezTo>
                        <a:pt x="2501466" y="6109982"/>
                        <a:pt x="2520697" y="6115453"/>
                        <a:pt x="2539983" y="6120713"/>
                      </a:cubicBezTo>
                      <a:cubicBezTo>
                        <a:pt x="2612214" y="6140412"/>
                        <a:pt x="2527723" y="6116158"/>
                        <a:pt x="2622361" y="6137189"/>
                      </a:cubicBezTo>
                      <a:cubicBezTo>
                        <a:pt x="2630838" y="6139073"/>
                        <a:pt x="2638510" y="6143999"/>
                        <a:pt x="2647075" y="6145427"/>
                      </a:cubicBezTo>
                      <a:cubicBezTo>
                        <a:pt x="2671602" y="6149515"/>
                        <a:pt x="2696568" y="6150379"/>
                        <a:pt x="2721215" y="6153665"/>
                      </a:cubicBezTo>
                      <a:cubicBezTo>
                        <a:pt x="2737771" y="6155873"/>
                        <a:pt x="2754092" y="6159646"/>
                        <a:pt x="2770642" y="6161903"/>
                      </a:cubicBezTo>
                      <a:cubicBezTo>
                        <a:pt x="2814513" y="6167885"/>
                        <a:pt x="2858570" y="6172449"/>
                        <a:pt x="2902448" y="6178378"/>
                      </a:cubicBezTo>
                      <a:cubicBezTo>
                        <a:pt x="2960173" y="6186179"/>
                        <a:pt x="3018931" y="6188965"/>
                        <a:pt x="3075442" y="6203092"/>
                      </a:cubicBezTo>
                      <a:lnTo>
                        <a:pt x="3174296" y="6227805"/>
                      </a:lnTo>
                      <a:cubicBezTo>
                        <a:pt x="3209920" y="6236355"/>
                        <a:pt x="3246632" y="6240934"/>
                        <a:pt x="3281388" y="6252519"/>
                      </a:cubicBezTo>
                      <a:cubicBezTo>
                        <a:pt x="3330602" y="6268924"/>
                        <a:pt x="3359588" y="6278983"/>
                        <a:pt x="3421432" y="6293708"/>
                      </a:cubicBezTo>
                      <a:cubicBezTo>
                        <a:pt x="3440320" y="6298205"/>
                        <a:pt x="3459875" y="6299200"/>
                        <a:pt x="3479096" y="6301946"/>
                      </a:cubicBezTo>
                      <a:cubicBezTo>
                        <a:pt x="3487334" y="6304692"/>
                        <a:pt x="3495214" y="6308956"/>
                        <a:pt x="3503810" y="6310184"/>
                      </a:cubicBezTo>
                      <a:cubicBezTo>
                        <a:pt x="3632064" y="6328505"/>
                        <a:pt x="3734660" y="6314297"/>
                        <a:pt x="3874513" y="6310184"/>
                      </a:cubicBezTo>
                      <a:lnTo>
                        <a:pt x="4286405" y="6318421"/>
                      </a:lnTo>
                      <a:cubicBezTo>
                        <a:pt x="4297719" y="6318840"/>
                        <a:pt x="4308188" y="6324798"/>
                        <a:pt x="4319356" y="6326659"/>
                      </a:cubicBezTo>
                      <a:cubicBezTo>
                        <a:pt x="4357661" y="6333043"/>
                        <a:pt x="4434686" y="6343135"/>
                        <a:pt x="4434686" y="6343135"/>
                      </a:cubicBezTo>
                      <a:cubicBezTo>
                        <a:pt x="4442924" y="6345881"/>
                        <a:pt x="4450736" y="6350776"/>
                        <a:pt x="4459399" y="6351373"/>
                      </a:cubicBezTo>
                      <a:cubicBezTo>
                        <a:pt x="4707974" y="6368516"/>
                        <a:pt x="4602677" y="6335975"/>
                        <a:pt x="4698296" y="6367849"/>
                      </a:cubicBezTo>
                      <a:cubicBezTo>
                        <a:pt x="4712026" y="6381579"/>
                        <a:pt x="4724873" y="6396252"/>
                        <a:pt x="4739486" y="6409038"/>
                      </a:cubicBezTo>
                      <a:cubicBezTo>
                        <a:pt x="4746937" y="6415557"/>
                        <a:pt x="4756143" y="6419759"/>
                        <a:pt x="4764199" y="6425513"/>
                      </a:cubicBezTo>
                      <a:cubicBezTo>
                        <a:pt x="4775372" y="6433493"/>
                        <a:pt x="4786167" y="6441989"/>
                        <a:pt x="4797151" y="6450227"/>
                      </a:cubicBezTo>
                      <a:cubicBezTo>
                        <a:pt x="4814408" y="6476113"/>
                        <a:pt x="4818918" y="6486379"/>
                        <a:pt x="4846578" y="6507892"/>
                      </a:cubicBezTo>
                      <a:cubicBezTo>
                        <a:pt x="4859217" y="6517722"/>
                        <a:pt x="4874037" y="6524367"/>
                        <a:pt x="4887767" y="6532605"/>
                      </a:cubicBezTo>
                      <a:cubicBezTo>
                        <a:pt x="4893259" y="6540843"/>
                        <a:pt x="4899330" y="6548723"/>
                        <a:pt x="4904242" y="6557319"/>
                      </a:cubicBezTo>
                      <a:cubicBezTo>
                        <a:pt x="4910335" y="6567981"/>
                        <a:pt x="4913906" y="6580052"/>
                        <a:pt x="4920718" y="6590270"/>
                      </a:cubicBezTo>
                      <a:cubicBezTo>
                        <a:pt x="4935950" y="6613118"/>
                        <a:pt x="4953994" y="6633966"/>
                        <a:pt x="4970145" y="6656173"/>
                      </a:cubicBezTo>
                      <a:cubicBezTo>
                        <a:pt x="4975968" y="6664180"/>
                        <a:pt x="4979104" y="6674443"/>
                        <a:pt x="4986621" y="6680886"/>
                      </a:cubicBezTo>
                      <a:cubicBezTo>
                        <a:pt x="5011381" y="6702109"/>
                        <a:pt x="5025568" y="6704853"/>
                        <a:pt x="5052523" y="6713838"/>
                      </a:cubicBezTo>
                      <a:cubicBezTo>
                        <a:pt x="5110188" y="6711092"/>
                        <a:pt x="5167958" y="6710028"/>
                        <a:pt x="5225518" y="6705600"/>
                      </a:cubicBezTo>
                      <a:cubicBezTo>
                        <a:pt x="5239478" y="6704526"/>
                        <a:pt x="5252896" y="6699664"/>
                        <a:pt x="5266707" y="6697362"/>
                      </a:cubicBezTo>
                      <a:cubicBezTo>
                        <a:pt x="5285860" y="6694170"/>
                        <a:pt x="5305150" y="6691870"/>
                        <a:pt x="5324372" y="6689124"/>
                      </a:cubicBezTo>
                      <a:cubicBezTo>
                        <a:pt x="5340848" y="6680886"/>
                        <a:pt x="5359063" y="6675463"/>
                        <a:pt x="5373799" y="6664411"/>
                      </a:cubicBezTo>
                      <a:cubicBezTo>
                        <a:pt x="5381720" y="6658471"/>
                        <a:pt x="5382037" y="6645189"/>
                        <a:pt x="5390275" y="6639697"/>
                      </a:cubicBezTo>
                      <a:cubicBezTo>
                        <a:pt x="5399695" y="6633417"/>
                        <a:pt x="5412485" y="6635039"/>
                        <a:pt x="5423226" y="6631459"/>
                      </a:cubicBezTo>
                      <a:cubicBezTo>
                        <a:pt x="5445483" y="6624040"/>
                        <a:pt x="5467472" y="6615770"/>
                        <a:pt x="5489129" y="6606746"/>
                      </a:cubicBezTo>
                      <a:cubicBezTo>
                        <a:pt x="5500465" y="6602023"/>
                        <a:pt x="5510917" y="6595387"/>
                        <a:pt x="5522080" y="6590270"/>
                      </a:cubicBezTo>
                      <a:cubicBezTo>
                        <a:pt x="5576827" y="6565178"/>
                        <a:pt x="5630240" y="6536711"/>
                        <a:pt x="5686837" y="6516130"/>
                      </a:cubicBezTo>
                      <a:lnTo>
                        <a:pt x="5777453" y="6483178"/>
                      </a:lnTo>
                      <a:cubicBezTo>
                        <a:pt x="5799421" y="6466702"/>
                        <a:pt x="5821914" y="6450905"/>
                        <a:pt x="5843356" y="6433751"/>
                      </a:cubicBezTo>
                      <a:cubicBezTo>
                        <a:pt x="5883366" y="6401743"/>
                        <a:pt x="5933730" y="6356040"/>
                        <a:pt x="5966923" y="6318421"/>
                      </a:cubicBezTo>
                      <a:cubicBezTo>
                        <a:pt x="5987637" y="6294945"/>
                        <a:pt x="6000767" y="6264598"/>
                        <a:pt x="6024588" y="6244281"/>
                      </a:cubicBezTo>
                      <a:cubicBezTo>
                        <a:pt x="6094787" y="6184406"/>
                        <a:pt x="6186964" y="6149577"/>
                        <a:pt x="6247010" y="6079524"/>
                      </a:cubicBezTo>
                      <a:cubicBezTo>
                        <a:pt x="6263486" y="6060302"/>
                        <a:pt x="6282394" y="6042924"/>
                        <a:pt x="6296437" y="6021859"/>
                      </a:cubicBezTo>
                      <a:cubicBezTo>
                        <a:pt x="6388765" y="5883367"/>
                        <a:pt x="6237230" y="5983207"/>
                        <a:pt x="6469432" y="5766486"/>
                      </a:cubicBezTo>
                      <a:cubicBezTo>
                        <a:pt x="6510621" y="5728043"/>
                        <a:pt x="6548448" y="5685648"/>
                        <a:pt x="6592999" y="5651157"/>
                      </a:cubicBezTo>
                      <a:cubicBezTo>
                        <a:pt x="6699104" y="5569011"/>
                        <a:pt x="6880164" y="5490297"/>
                        <a:pt x="6996653" y="5461686"/>
                      </a:cubicBezTo>
                      <a:cubicBezTo>
                        <a:pt x="7060709" y="5445953"/>
                        <a:pt x="7128458" y="5456195"/>
                        <a:pt x="7194361" y="5453449"/>
                      </a:cubicBezTo>
                      <a:cubicBezTo>
                        <a:pt x="7213583" y="5450703"/>
                        <a:pt x="7233265" y="5450214"/>
                        <a:pt x="7252026" y="5445211"/>
                      </a:cubicBezTo>
                      <a:cubicBezTo>
                        <a:pt x="7274695" y="5439166"/>
                        <a:pt x="7296490" y="5430026"/>
                        <a:pt x="7317929" y="5420497"/>
                      </a:cubicBezTo>
                      <a:cubicBezTo>
                        <a:pt x="7379164" y="5393281"/>
                        <a:pt x="7416625" y="5374246"/>
                        <a:pt x="7466210" y="5329881"/>
                      </a:cubicBezTo>
                      <a:cubicBezTo>
                        <a:pt x="7498044" y="5301398"/>
                        <a:pt x="7526621" y="5269470"/>
                        <a:pt x="7556826" y="5239265"/>
                      </a:cubicBezTo>
                      <a:cubicBezTo>
                        <a:pt x="7559572" y="5231027"/>
                        <a:pt x="7562015" y="5222682"/>
                        <a:pt x="7565064" y="5214551"/>
                      </a:cubicBezTo>
                      <a:cubicBezTo>
                        <a:pt x="7570256" y="5200705"/>
                        <a:pt x="7576864" y="5187391"/>
                        <a:pt x="7581540" y="5173362"/>
                      </a:cubicBezTo>
                      <a:cubicBezTo>
                        <a:pt x="7592884" y="5139330"/>
                        <a:pt x="7606024" y="5083660"/>
                        <a:pt x="7614491" y="5049794"/>
                      </a:cubicBezTo>
                      <a:cubicBezTo>
                        <a:pt x="7622566" y="4977119"/>
                        <a:pt x="7622668" y="4960636"/>
                        <a:pt x="7639205" y="4885038"/>
                      </a:cubicBezTo>
                      <a:cubicBezTo>
                        <a:pt x="7651872" y="4827130"/>
                        <a:pt x="7667065" y="4769802"/>
                        <a:pt x="7680394" y="4712043"/>
                      </a:cubicBezTo>
                      <a:cubicBezTo>
                        <a:pt x="7690431" y="4668549"/>
                        <a:pt x="7688411" y="4649278"/>
                        <a:pt x="7713345" y="4604951"/>
                      </a:cubicBezTo>
                      <a:cubicBezTo>
                        <a:pt x="7726807" y="4581018"/>
                        <a:pt x="7745035" y="4560011"/>
                        <a:pt x="7762772" y="4539049"/>
                      </a:cubicBezTo>
                      <a:cubicBezTo>
                        <a:pt x="7784993" y="4512788"/>
                        <a:pt x="7817233" y="4485211"/>
                        <a:pt x="7845151" y="4464908"/>
                      </a:cubicBezTo>
                      <a:cubicBezTo>
                        <a:pt x="7861165" y="4453262"/>
                        <a:pt x="7877159" y="4441373"/>
                        <a:pt x="7894578" y="4431957"/>
                      </a:cubicBezTo>
                      <a:cubicBezTo>
                        <a:pt x="7938161" y="4408399"/>
                        <a:pt x="8148120" y="4308341"/>
                        <a:pt x="8232329" y="4250724"/>
                      </a:cubicBezTo>
                      <a:cubicBezTo>
                        <a:pt x="8258168" y="4233045"/>
                        <a:pt x="8283526" y="4214363"/>
                        <a:pt x="8306469" y="4193059"/>
                      </a:cubicBezTo>
                      <a:cubicBezTo>
                        <a:pt x="8322185" y="4178466"/>
                        <a:pt x="8333929" y="4160108"/>
                        <a:pt x="8347659" y="4143632"/>
                      </a:cubicBezTo>
                      <a:cubicBezTo>
                        <a:pt x="8373612" y="4039815"/>
                        <a:pt x="8384066" y="4024394"/>
                        <a:pt x="8355896" y="3880021"/>
                      </a:cubicBezTo>
                      <a:cubicBezTo>
                        <a:pt x="8346228" y="3830472"/>
                        <a:pt x="8320809" y="3785132"/>
                        <a:pt x="8298232" y="3739978"/>
                      </a:cubicBezTo>
                      <a:cubicBezTo>
                        <a:pt x="8284949" y="3713412"/>
                        <a:pt x="8271284" y="3685252"/>
                        <a:pt x="8248805" y="3665838"/>
                      </a:cubicBezTo>
                      <a:cubicBezTo>
                        <a:pt x="8156739" y="3586326"/>
                        <a:pt x="8116717" y="3594255"/>
                        <a:pt x="8026383" y="3534032"/>
                      </a:cubicBezTo>
                      <a:cubicBezTo>
                        <a:pt x="7997124" y="3514526"/>
                        <a:pt x="7971464" y="3490097"/>
                        <a:pt x="7944005" y="3468130"/>
                      </a:cubicBezTo>
                      <a:cubicBezTo>
                        <a:pt x="7931835" y="3443791"/>
                        <a:pt x="7918941" y="3420283"/>
                        <a:pt x="7911053" y="3393989"/>
                      </a:cubicBezTo>
                      <a:cubicBezTo>
                        <a:pt x="7907030" y="3380578"/>
                        <a:pt x="7905561" y="3366530"/>
                        <a:pt x="7902815" y="3352800"/>
                      </a:cubicBezTo>
                      <a:cubicBezTo>
                        <a:pt x="7911053" y="3311611"/>
                        <a:pt x="7913174" y="3268708"/>
                        <a:pt x="7927529" y="3229232"/>
                      </a:cubicBezTo>
                      <a:cubicBezTo>
                        <a:pt x="7935602" y="3207033"/>
                        <a:pt x="7956565" y="3191822"/>
                        <a:pt x="7968718" y="3171567"/>
                      </a:cubicBezTo>
                      <a:cubicBezTo>
                        <a:pt x="8002169" y="3115816"/>
                        <a:pt x="8005729" y="3093484"/>
                        <a:pt x="8026383" y="3031524"/>
                      </a:cubicBezTo>
                      <a:cubicBezTo>
                        <a:pt x="8048492" y="2766222"/>
                        <a:pt x="8019384" y="3122105"/>
                        <a:pt x="8042859" y="2809103"/>
                      </a:cubicBezTo>
                      <a:cubicBezTo>
                        <a:pt x="8069089" y="2459363"/>
                        <a:pt x="8051046" y="2735756"/>
                        <a:pt x="8067572" y="2471351"/>
                      </a:cubicBezTo>
                      <a:cubicBezTo>
                        <a:pt x="8062080" y="2383481"/>
                        <a:pt x="8064929" y="2294688"/>
                        <a:pt x="8051096" y="2207740"/>
                      </a:cubicBezTo>
                      <a:cubicBezTo>
                        <a:pt x="8045487" y="2172486"/>
                        <a:pt x="8026255" y="2140620"/>
                        <a:pt x="8009907" y="2108886"/>
                      </a:cubicBezTo>
                      <a:cubicBezTo>
                        <a:pt x="7979492" y="2049844"/>
                        <a:pt x="7945223" y="1992843"/>
                        <a:pt x="7911053" y="1935892"/>
                      </a:cubicBezTo>
                      <a:cubicBezTo>
                        <a:pt x="7903989" y="1924119"/>
                        <a:pt x="7893711" y="1914523"/>
                        <a:pt x="7886340" y="1902940"/>
                      </a:cubicBezTo>
                      <a:cubicBezTo>
                        <a:pt x="7874454" y="1884263"/>
                        <a:pt x="7865360" y="1863898"/>
                        <a:pt x="7853388" y="1845276"/>
                      </a:cubicBezTo>
                      <a:cubicBezTo>
                        <a:pt x="7840614" y="1825406"/>
                        <a:pt x="7824175" y="1807971"/>
                        <a:pt x="7812199" y="1787611"/>
                      </a:cubicBezTo>
                      <a:cubicBezTo>
                        <a:pt x="7796633" y="1761149"/>
                        <a:pt x="7786661" y="1731644"/>
                        <a:pt x="7771010" y="1705232"/>
                      </a:cubicBezTo>
                      <a:cubicBezTo>
                        <a:pt x="7742665" y="1657399"/>
                        <a:pt x="7711236" y="1611452"/>
                        <a:pt x="7680394" y="1565189"/>
                      </a:cubicBezTo>
                      <a:cubicBezTo>
                        <a:pt x="7656310" y="1529064"/>
                        <a:pt x="7636954" y="1488798"/>
                        <a:pt x="7606253" y="1458097"/>
                      </a:cubicBezTo>
                      <a:cubicBezTo>
                        <a:pt x="7568319" y="1420163"/>
                        <a:pt x="7549011" y="1396610"/>
                        <a:pt x="7507399" y="1367481"/>
                      </a:cubicBezTo>
                      <a:cubicBezTo>
                        <a:pt x="7494282" y="1358299"/>
                        <a:pt x="7480338" y="1350302"/>
                        <a:pt x="7466210" y="1342767"/>
                      </a:cubicBezTo>
                      <a:cubicBezTo>
                        <a:pt x="7439121" y="1328320"/>
                        <a:pt x="7383832" y="1301578"/>
                        <a:pt x="7383832" y="1301578"/>
                      </a:cubicBezTo>
                      <a:cubicBezTo>
                        <a:pt x="7381086" y="1293340"/>
                        <a:pt x="7378643" y="1284995"/>
                        <a:pt x="7375594" y="1276865"/>
                      </a:cubicBezTo>
                      <a:cubicBezTo>
                        <a:pt x="7361343" y="1238863"/>
                        <a:pt x="7357782" y="1239533"/>
                        <a:pt x="7350880" y="1202724"/>
                      </a:cubicBezTo>
                      <a:cubicBezTo>
                        <a:pt x="7337413" y="1130899"/>
                        <a:pt x="7337844" y="1078757"/>
                        <a:pt x="7301453" y="1013254"/>
                      </a:cubicBezTo>
                      <a:cubicBezTo>
                        <a:pt x="7291626" y="995566"/>
                        <a:pt x="7219525" y="920416"/>
                        <a:pt x="7202599" y="906162"/>
                      </a:cubicBezTo>
                      <a:cubicBezTo>
                        <a:pt x="6995472" y="731740"/>
                        <a:pt x="7170732" y="876979"/>
                        <a:pt x="7046080" y="799070"/>
                      </a:cubicBezTo>
                      <a:cubicBezTo>
                        <a:pt x="7017656" y="781305"/>
                        <a:pt x="6993994" y="755754"/>
                        <a:pt x="6963702" y="741405"/>
                      </a:cubicBezTo>
                      <a:cubicBezTo>
                        <a:pt x="6940823" y="730567"/>
                        <a:pt x="6913686" y="732606"/>
                        <a:pt x="6889561" y="724930"/>
                      </a:cubicBezTo>
                      <a:cubicBezTo>
                        <a:pt x="6701858" y="665207"/>
                        <a:pt x="6844699" y="696185"/>
                        <a:pt x="6741280" y="675503"/>
                      </a:cubicBezTo>
                      <a:cubicBezTo>
                        <a:pt x="6689107" y="678249"/>
                        <a:pt x="6636662" y="677752"/>
                        <a:pt x="6584761" y="683740"/>
                      </a:cubicBezTo>
                      <a:cubicBezTo>
                        <a:pt x="6564902" y="686031"/>
                        <a:pt x="6546382" y="694956"/>
                        <a:pt x="6527096" y="700216"/>
                      </a:cubicBezTo>
                      <a:cubicBezTo>
                        <a:pt x="6516173" y="703195"/>
                        <a:pt x="6505129" y="705708"/>
                        <a:pt x="6494145" y="708454"/>
                      </a:cubicBezTo>
                      <a:cubicBezTo>
                        <a:pt x="6455702" y="705708"/>
                        <a:pt x="6416735" y="707110"/>
                        <a:pt x="6378815" y="700216"/>
                      </a:cubicBezTo>
                      <a:cubicBezTo>
                        <a:pt x="6355732" y="696019"/>
                        <a:pt x="6335007" y="683394"/>
                        <a:pt x="6312913" y="675503"/>
                      </a:cubicBezTo>
                      <a:cubicBezTo>
                        <a:pt x="6255797" y="655105"/>
                        <a:pt x="6272771" y="660575"/>
                        <a:pt x="6214059" y="650789"/>
                      </a:cubicBezTo>
                      <a:cubicBezTo>
                        <a:pt x="6014325" y="500989"/>
                        <a:pt x="6200546" y="636289"/>
                        <a:pt x="6049302" y="535459"/>
                      </a:cubicBezTo>
                      <a:cubicBezTo>
                        <a:pt x="5946351" y="466825"/>
                        <a:pt x="6094821" y="557828"/>
                        <a:pt x="5975161" y="486032"/>
                      </a:cubicBezTo>
                      <a:cubicBezTo>
                        <a:pt x="5949967" y="452440"/>
                        <a:pt x="5944361" y="441728"/>
                        <a:pt x="5909259" y="411892"/>
                      </a:cubicBezTo>
                      <a:cubicBezTo>
                        <a:pt x="5869068" y="377730"/>
                        <a:pt x="5832870" y="336628"/>
                        <a:pt x="5785691" y="313038"/>
                      </a:cubicBezTo>
                      <a:cubicBezTo>
                        <a:pt x="5656923" y="248654"/>
                        <a:pt x="5749893" y="290285"/>
                        <a:pt x="5653886" y="255373"/>
                      </a:cubicBezTo>
                      <a:cubicBezTo>
                        <a:pt x="5639989" y="250319"/>
                        <a:pt x="5627155" y="241995"/>
                        <a:pt x="5612696" y="238897"/>
                      </a:cubicBezTo>
                      <a:cubicBezTo>
                        <a:pt x="5588383" y="233687"/>
                        <a:pt x="5563269" y="233405"/>
                        <a:pt x="5538556" y="230659"/>
                      </a:cubicBezTo>
                      <a:cubicBezTo>
                        <a:pt x="5480891" y="236151"/>
                        <a:pt x="5423105" y="240495"/>
                        <a:pt x="5365561" y="247135"/>
                      </a:cubicBezTo>
                      <a:cubicBezTo>
                        <a:pt x="5233813" y="262337"/>
                        <a:pt x="5486452" y="255755"/>
                        <a:pt x="5200805" y="296562"/>
                      </a:cubicBezTo>
                      <a:cubicBezTo>
                        <a:pt x="5104986" y="310251"/>
                        <a:pt x="5162507" y="303417"/>
                        <a:pt x="5027810" y="313038"/>
                      </a:cubicBezTo>
                      <a:cubicBezTo>
                        <a:pt x="4972891" y="310292"/>
                        <a:pt x="4917121" y="314813"/>
                        <a:pt x="4863053" y="304800"/>
                      </a:cubicBezTo>
                      <a:cubicBezTo>
                        <a:pt x="4841285" y="300769"/>
                        <a:pt x="4825189" y="281750"/>
                        <a:pt x="4805388" y="271849"/>
                      </a:cubicBezTo>
                      <a:cubicBezTo>
                        <a:pt x="4786683" y="262497"/>
                        <a:pt x="4767432" y="254128"/>
                        <a:pt x="4747723" y="247135"/>
                      </a:cubicBezTo>
                      <a:cubicBezTo>
                        <a:pt x="4536792" y="172288"/>
                        <a:pt x="4610605" y="186281"/>
                        <a:pt x="4451161" y="172994"/>
                      </a:cubicBezTo>
                      <a:lnTo>
                        <a:pt x="4327594" y="131805"/>
                      </a:lnTo>
                      <a:cubicBezTo>
                        <a:pt x="4308544" y="125744"/>
                        <a:pt x="4288894" y="121652"/>
                        <a:pt x="4269929" y="115330"/>
                      </a:cubicBezTo>
                      <a:cubicBezTo>
                        <a:pt x="4255900" y="110654"/>
                        <a:pt x="4243199" y="101952"/>
                        <a:pt x="4228740" y="98854"/>
                      </a:cubicBezTo>
                      <a:cubicBezTo>
                        <a:pt x="4204426" y="93644"/>
                        <a:pt x="4179313" y="93362"/>
                        <a:pt x="4154599" y="90616"/>
                      </a:cubicBezTo>
                      <a:cubicBezTo>
                        <a:pt x="4129886" y="104346"/>
                        <a:pt x="4104240" y="116517"/>
                        <a:pt x="4080459" y="131805"/>
                      </a:cubicBezTo>
                      <a:cubicBezTo>
                        <a:pt x="4010954" y="176487"/>
                        <a:pt x="4068745" y="154137"/>
                        <a:pt x="3998080" y="189470"/>
                      </a:cubicBezTo>
                      <a:cubicBezTo>
                        <a:pt x="3984854" y="196083"/>
                        <a:pt x="3970404" y="199940"/>
                        <a:pt x="3956891" y="205946"/>
                      </a:cubicBezTo>
                      <a:cubicBezTo>
                        <a:pt x="3925533" y="219883"/>
                        <a:pt x="3925733" y="221226"/>
                        <a:pt x="3899226" y="238897"/>
                      </a:cubicBezTo>
                      <a:cubicBezTo>
                        <a:pt x="3812121" y="209861"/>
                        <a:pt x="3875558" y="213346"/>
                        <a:pt x="3833323" y="247135"/>
                      </a:cubicBezTo>
                      <a:cubicBezTo>
                        <a:pt x="3826543" y="252559"/>
                        <a:pt x="3816377" y="251490"/>
                        <a:pt x="3808610" y="255373"/>
                      </a:cubicBezTo>
                      <a:cubicBezTo>
                        <a:pt x="3799754" y="259801"/>
                        <a:pt x="3791903" y="266026"/>
                        <a:pt x="3783896" y="271849"/>
                      </a:cubicBezTo>
                      <a:cubicBezTo>
                        <a:pt x="3761689" y="288000"/>
                        <a:pt x="3740201" y="305125"/>
                        <a:pt x="3717994" y="321276"/>
                      </a:cubicBezTo>
                      <a:cubicBezTo>
                        <a:pt x="3709987" y="327099"/>
                        <a:pt x="3683675" y="340152"/>
                        <a:pt x="3693280" y="337751"/>
                      </a:cubicBezTo>
                      <a:cubicBezTo>
                        <a:pt x="3713568" y="332679"/>
                        <a:pt x="3731723" y="321276"/>
                        <a:pt x="3750945" y="313038"/>
                      </a:cubicBezTo>
                      <a:cubicBezTo>
                        <a:pt x="3761929" y="293816"/>
                        <a:pt x="3774534" y="275435"/>
                        <a:pt x="3783896" y="255373"/>
                      </a:cubicBezTo>
                      <a:cubicBezTo>
                        <a:pt x="3793818" y="234113"/>
                        <a:pt x="3795596" y="208991"/>
                        <a:pt x="3808610" y="189470"/>
                      </a:cubicBezTo>
                      <a:cubicBezTo>
                        <a:pt x="3823689" y="166852"/>
                        <a:pt x="3844528" y="148115"/>
                        <a:pt x="3866275" y="131805"/>
                      </a:cubicBezTo>
                      <a:cubicBezTo>
                        <a:pt x="3877259" y="123567"/>
                        <a:pt x="3849799" y="153773"/>
                        <a:pt x="3841561" y="164757"/>
                      </a:cubicBezTo>
                      <a:cubicBezTo>
                        <a:pt x="3838815" y="178487"/>
                        <a:pt x="3830818" y="192170"/>
                        <a:pt x="3833323" y="205946"/>
                      </a:cubicBezTo>
                      <a:cubicBezTo>
                        <a:pt x="3842880" y="258509"/>
                        <a:pt x="3962949" y="376424"/>
                        <a:pt x="3965129" y="378940"/>
                      </a:cubicBezTo>
                      <a:cubicBezTo>
                        <a:pt x="3987309" y="467660"/>
                        <a:pt x="3990331" y="466627"/>
                        <a:pt x="3965129" y="617838"/>
                      </a:cubicBezTo>
                      <a:cubicBezTo>
                        <a:pt x="3963701" y="626403"/>
                        <a:pt x="3947906" y="613991"/>
                        <a:pt x="3940415" y="609600"/>
                      </a:cubicBezTo>
                      <a:cubicBezTo>
                        <a:pt x="3868095" y="567205"/>
                        <a:pt x="3796875" y="522927"/>
                        <a:pt x="3726232" y="477794"/>
                      </a:cubicBezTo>
                      <a:cubicBezTo>
                        <a:pt x="3631997" y="417589"/>
                        <a:pt x="3658858" y="422259"/>
                        <a:pt x="3561475" y="370703"/>
                      </a:cubicBezTo>
                      <a:cubicBezTo>
                        <a:pt x="3542993" y="360918"/>
                        <a:pt x="3523918" y="351734"/>
                        <a:pt x="3503810" y="345989"/>
                      </a:cubicBezTo>
                      <a:cubicBezTo>
                        <a:pt x="3477222" y="338392"/>
                        <a:pt x="3356830" y="330308"/>
                        <a:pt x="3347291" y="329513"/>
                      </a:cubicBezTo>
                      <a:cubicBezTo>
                        <a:pt x="3322578" y="324021"/>
                        <a:pt x="3298034" y="317703"/>
                        <a:pt x="3273151" y="313038"/>
                      </a:cubicBezTo>
                      <a:cubicBezTo>
                        <a:pt x="3186609" y="296812"/>
                        <a:pt x="3242977" y="313964"/>
                        <a:pt x="3190772" y="296562"/>
                      </a:cubicBezTo>
                      <a:cubicBezTo>
                        <a:pt x="3166059" y="302054"/>
                        <a:pt x="3139276" y="301716"/>
                        <a:pt x="3116632" y="313038"/>
                      </a:cubicBezTo>
                      <a:cubicBezTo>
                        <a:pt x="3056786" y="342961"/>
                        <a:pt x="3123867" y="356639"/>
                        <a:pt x="3067205" y="337751"/>
                      </a:cubicBezTo>
                      <a:cubicBezTo>
                        <a:pt x="3065668" y="336470"/>
                        <a:pt x="3002067" y="285997"/>
                        <a:pt x="2993064" y="271849"/>
                      </a:cubicBezTo>
                      <a:cubicBezTo>
                        <a:pt x="2979878" y="251128"/>
                        <a:pt x="2969559" y="228617"/>
                        <a:pt x="2960113" y="205946"/>
                      </a:cubicBezTo>
                      <a:cubicBezTo>
                        <a:pt x="2955758" y="195495"/>
                        <a:pt x="2957374" y="182891"/>
                        <a:pt x="2951875" y="172994"/>
                      </a:cubicBezTo>
                      <a:cubicBezTo>
                        <a:pt x="2943336" y="157624"/>
                        <a:pt x="2929907" y="145535"/>
                        <a:pt x="2918923" y="131805"/>
                      </a:cubicBezTo>
                      <a:cubicBezTo>
                        <a:pt x="2918384" y="129650"/>
                        <a:pt x="2906746" y="79513"/>
                        <a:pt x="2902448" y="74140"/>
                      </a:cubicBezTo>
                      <a:cubicBezTo>
                        <a:pt x="2886710" y="54468"/>
                        <a:pt x="2872917" y="59375"/>
                        <a:pt x="2853021" y="49427"/>
                      </a:cubicBezTo>
                      <a:cubicBezTo>
                        <a:pt x="2844165" y="44999"/>
                        <a:pt x="2835913" y="39289"/>
                        <a:pt x="2828307" y="32951"/>
                      </a:cubicBezTo>
                      <a:cubicBezTo>
                        <a:pt x="2819357" y="25493"/>
                        <a:pt x="2814646" y="11922"/>
                        <a:pt x="2803594" y="8238"/>
                      </a:cubicBezTo>
                      <a:cubicBezTo>
                        <a:pt x="2787964" y="3028"/>
                        <a:pt x="2810459" y="0"/>
                        <a:pt x="2754167" y="0"/>
                      </a:cubicBezTo>
                      <a:close/>
                    </a:path>
                  </a:pathLst>
                </a:custGeom>
                <a:solidFill>
                  <a:schemeClr val="tx1">
                    <a:alpha val="48000"/>
                  </a:schemeClr>
                </a:solidFill>
                <a:ln>
                  <a:noFill/>
                </a:ln>
                <a:effectLst>
                  <a:softEdge rad="317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자유형 47"/>
                <p:cNvSpPr/>
                <p:nvPr/>
              </p:nvSpPr>
              <p:spPr>
                <a:xfrm rot="19175193">
                  <a:off x="3831265" y="371083"/>
                  <a:ext cx="2288776" cy="3998270"/>
                </a:xfrm>
                <a:custGeom>
                  <a:avLst/>
                  <a:gdLst>
                    <a:gd name="connsiteX0" fmla="*/ 2754167 w 8372664"/>
                    <a:gd name="connsiteY0" fmla="*/ 0 h 6713838"/>
                    <a:gd name="connsiteX1" fmla="*/ 2465842 w 8372664"/>
                    <a:gd name="connsiteY1" fmla="*/ 8238 h 6713838"/>
                    <a:gd name="connsiteX2" fmla="*/ 2416415 w 8372664"/>
                    <a:gd name="connsiteY2" fmla="*/ 16476 h 6713838"/>
                    <a:gd name="connsiteX3" fmla="*/ 2358751 w 8372664"/>
                    <a:gd name="connsiteY3" fmla="*/ 24713 h 6713838"/>
                    <a:gd name="connsiteX4" fmla="*/ 2202232 w 8372664"/>
                    <a:gd name="connsiteY4" fmla="*/ 74140 h 6713838"/>
                    <a:gd name="connsiteX5" fmla="*/ 2161042 w 8372664"/>
                    <a:gd name="connsiteY5" fmla="*/ 98854 h 6713838"/>
                    <a:gd name="connsiteX6" fmla="*/ 2086902 w 8372664"/>
                    <a:gd name="connsiteY6" fmla="*/ 148281 h 6713838"/>
                    <a:gd name="connsiteX7" fmla="*/ 2053951 w 8372664"/>
                    <a:gd name="connsiteY7" fmla="*/ 197708 h 6713838"/>
                    <a:gd name="connsiteX8" fmla="*/ 2029237 w 8372664"/>
                    <a:gd name="connsiteY8" fmla="*/ 280086 h 6713838"/>
                    <a:gd name="connsiteX9" fmla="*/ 2020999 w 8372664"/>
                    <a:gd name="connsiteY9" fmla="*/ 329513 h 6713838"/>
                    <a:gd name="connsiteX10" fmla="*/ 1955096 w 8372664"/>
                    <a:gd name="connsiteY10" fmla="*/ 461319 h 6713838"/>
                    <a:gd name="connsiteX11" fmla="*/ 1897432 w 8372664"/>
                    <a:gd name="connsiteY11" fmla="*/ 543697 h 6713838"/>
                    <a:gd name="connsiteX12" fmla="*/ 1864480 w 8372664"/>
                    <a:gd name="connsiteY12" fmla="*/ 568411 h 6713838"/>
                    <a:gd name="connsiteX13" fmla="*/ 1823291 w 8372664"/>
                    <a:gd name="connsiteY13" fmla="*/ 593124 h 6713838"/>
                    <a:gd name="connsiteX14" fmla="*/ 1707961 w 8372664"/>
                    <a:gd name="connsiteY14" fmla="*/ 626076 h 6713838"/>
                    <a:gd name="connsiteX15" fmla="*/ 1658534 w 8372664"/>
                    <a:gd name="connsiteY15" fmla="*/ 634313 h 6713838"/>
                    <a:gd name="connsiteX16" fmla="*/ 1460826 w 8372664"/>
                    <a:gd name="connsiteY16" fmla="*/ 642551 h 6713838"/>
                    <a:gd name="connsiteX17" fmla="*/ 1353734 w 8372664"/>
                    <a:gd name="connsiteY17" fmla="*/ 675503 h 6713838"/>
                    <a:gd name="connsiteX18" fmla="*/ 1238405 w 8372664"/>
                    <a:gd name="connsiteY18" fmla="*/ 733167 h 6713838"/>
                    <a:gd name="connsiteX19" fmla="*/ 1172502 w 8372664"/>
                    <a:gd name="connsiteY19" fmla="*/ 782594 h 6713838"/>
                    <a:gd name="connsiteX20" fmla="*/ 1106599 w 8372664"/>
                    <a:gd name="connsiteY20" fmla="*/ 815546 h 6713838"/>
                    <a:gd name="connsiteX21" fmla="*/ 1057172 w 8372664"/>
                    <a:gd name="connsiteY21" fmla="*/ 864973 h 6713838"/>
                    <a:gd name="connsiteX22" fmla="*/ 1007745 w 8372664"/>
                    <a:gd name="connsiteY22" fmla="*/ 906162 h 6713838"/>
                    <a:gd name="connsiteX23" fmla="*/ 974794 w 8372664"/>
                    <a:gd name="connsiteY23" fmla="*/ 955589 h 6713838"/>
                    <a:gd name="connsiteX24" fmla="*/ 941842 w 8372664"/>
                    <a:gd name="connsiteY24" fmla="*/ 988540 h 6713838"/>
                    <a:gd name="connsiteX25" fmla="*/ 933605 w 8372664"/>
                    <a:gd name="connsiteY25" fmla="*/ 1046205 h 6713838"/>
                    <a:gd name="connsiteX26" fmla="*/ 925367 w 8372664"/>
                    <a:gd name="connsiteY26" fmla="*/ 1087394 h 6713838"/>
                    <a:gd name="connsiteX27" fmla="*/ 917129 w 8372664"/>
                    <a:gd name="connsiteY27" fmla="*/ 1136821 h 6713838"/>
                    <a:gd name="connsiteX28" fmla="*/ 908891 w 8372664"/>
                    <a:gd name="connsiteY28" fmla="*/ 1532238 h 6713838"/>
                    <a:gd name="connsiteX29" fmla="*/ 884178 w 8372664"/>
                    <a:gd name="connsiteY29" fmla="*/ 1589903 h 6713838"/>
                    <a:gd name="connsiteX30" fmla="*/ 793561 w 8372664"/>
                    <a:gd name="connsiteY30" fmla="*/ 1729946 h 6713838"/>
                    <a:gd name="connsiteX31" fmla="*/ 752372 w 8372664"/>
                    <a:gd name="connsiteY31" fmla="*/ 1787611 h 6713838"/>
                    <a:gd name="connsiteX32" fmla="*/ 727659 w 8372664"/>
                    <a:gd name="connsiteY32" fmla="*/ 1828800 h 6713838"/>
                    <a:gd name="connsiteX33" fmla="*/ 645280 w 8372664"/>
                    <a:gd name="connsiteY33" fmla="*/ 1935892 h 6713838"/>
                    <a:gd name="connsiteX34" fmla="*/ 620567 w 8372664"/>
                    <a:gd name="connsiteY34" fmla="*/ 1952367 h 6713838"/>
                    <a:gd name="connsiteX35" fmla="*/ 562902 w 8372664"/>
                    <a:gd name="connsiteY35" fmla="*/ 2018270 h 6713838"/>
                    <a:gd name="connsiteX36" fmla="*/ 472286 w 8372664"/>
                    <a:gd name="connsiteY36" fmla="*/ 2100649 h 6713838"/>
                    <a:gd name="connsiteX37" fmla="*/ 447572 w 8372664"/>
                    <a:gd name="connsiteY37" fmla="*/ 2117124 h 6713838"/>
                    <a:gd name="connsiteX38" fmla="*/ 406383 w 8372664"/>
                    <a:gd name="connsiteY38" fmla="*/ 2174789 h 6713838"/>
                    <a:gd name="connsiteX39" fmla="*/ 340480 w 8372664"/>
                    <a:gd name="connsiteY39" fmla="*/ 2240692 h 6713838"/>
                    <a:gd name="connsiteX40" fmla="*/ 200437 w 8372664"/>
                    <a:gd name="connsiteY40" fmla="*/ 2405449 h 6713838"/>
                    <a:gd name="connsiteX41" fmla="*/ 167486 w 8372664"/>
                    <a:gd name="connsiteY41" fmla="*/ 2463113 h 6713838"/>
                    <a:gd name="connsiteX42" fmla="*/ 159248 w 8372664"/>
                    <a:gd name="connsiteY42" fmla="*/ 2487827 h 6713838"/>
                    <a:gd name="connsiteX43" fmla="*/ 142772 w 8372664"/>
                    <a:gd name="connsiteY43" fmla="*/ 2545492 h 6713838"/>
                    <a:gd name="connsiteX44" fmla="*/ 134534 w 8372664"/>
                    <a:gd name="connsiteY44" fmla="*/ 3064476 h 6713838"/>
                    <a:gd name="connsiteX45" fmla="*/ 118059 w 8372664"/>
                    <a:gd name="connsiteY45" fmla="*/ 3155092 h 6713838"/>
                    <a:gd name="connsiteX46" fmla="*/ 93345 w 8372664"/>
                    <a:gd name="connsiteY46" fmla="*/ 3270421 h 6713838"/>
                    <a:gd name="connsiteX47" fmla="*/ 68632 w 8372664"/>
                    <a:gd name="connsiteY47" fmla="*/ 3385751 h 6713838"/>
                    <a:gd name="connsiteX48" fmla="*/ 52156 w 8372664"/>
                    <a:gd name="connsiteY48" fmla="*/ 3501081 h 6713838"/>
                    <a:gd name="connsiteX49" fmla="*/ 19205 w 8372664"/>
                    <a:gd name="connsiteY49" fmla="*/ 3624649 h 6713838"/>
                    <a:gd name="connsiteX50" fmla="*/ 10967 w 8372664"/>
                    <a:gd name="connsiteY50" fmla="*/ 3863546 h 6713838"/>
                    <a:gd name="connsiteX51" fmla="*/ 183961 w 8372664"/>
                    <a:gd name="connsiteY51" fmla="*/ 4036540 h 6713838"/>
                    <a:gd name="connsiteX52" fmla="*/ 208675 w 8372664"/>
                    <a:gd name="connsiteY52" fmla="*/ 4044778 h 6713838"/>
                    <a:gd name="connsiteX53" fmla="*/ 225151 w 8372664"/>
                    <a:gd name="connsiteY53" fmla="*/ 4069492 h 6713838"/>
                    <a:gd name="connsiteX54" fmla="*/ 447572 w 8372664"/>
                    <a:gd name="connsiteY54" fmla="*/ 4184821 h 6713838"/>
                    <a:gd name="connsiteX55" fmla="*/ 554664 w 8372664"/>
                    <a:gd name="connsiteY55" fmla="*/ 4267200 h 6713838"/>
                    <a:gd name="connsiteX56" fmla="*/ 546426 w 8372664"/>
                    <a:gd name="connsiteY56" fmla="*/ 4349578 h 6713838"/>
                    <a:gd name="connsiteX57" fmla="*/ 529951 w 8372664"/>
                    <a:gd name="connsiteY57" fmla="*/ 4407243 h 6713838"/>
                    <a:gd name="connsiteX58" fmla="*/ 513475 w 8372664"/>
                    <a:gd name="connsiteY58" fmla="*/ 4473146 h 6713838"/>
                    <a:gd name="connsiteX59" fmla="*/ 521713 w 8372664"/>
                    <a:gd name="connsiteY59" fmla="*/ 4926227 h 6713838"/>
                    <a:gd name="connsiteX60" fmla="*/ 620567 w 8372664"/>
                    <a:gd name="connsiteY60" fmla="*/ 5165124 h 6713838"/>
                    <a:gd name="connsiteX61" fmla="*/ 752372 w 8372664"/>
                    <a:gd name="connsiteY61" fmla="*/ 5346357 h 6713838"/>
                    <a:gd name="connsiteX62" fmla="*/ 777086 w 8372664"/>
                    <a:gd name="connsiteY62" fmla="*/ 5362832 h 6713838"/>
                    <a:gd name="connsiteX63" fmla="*/ 900653 w 8372664"/>
                    <a:gd name="connsiteY63" fmla="*/ 5461686 h 6713838"/>
                    <a:gd name="connsiteX64" fmla="*/ 999507 w 8372664"/>
                    <a:gd name="connsiteY64" fmla="*/ 5502876 h 6713838"/>
                    <a:gd name="connsiteX65" fmla="*/ 1073648 w 8372664"/>
                    <a:gd name="connsiteY65" fmla="*/ 5544065 h 6713838"/>
                    <a:gd name="connsiteX66" fmla="*/ 1188978 w 8372664"/>
                    <a:gd name="connsiteY66" fmla="*/ 5585254 h 6713838"/>
                    <a:gd name="connsiteX67" fmla="*/ 1370210 w 8372664"/>
                    <a:gd name="connsiteY67" fmla="*/ 5667632 h 6713838"/>
                    <a:gd name="connsiteX68" fmla="*/ 1510253 w 8372664"/>
                    <a:gd name="connsiteY68" fmla="*/ 5700584 h 6713838"/>
                    <a:gd name="connsiteX69" fmla="*/ 1543205 w 8372664"/>
                    <a:gd name="connsiteY69" fmla="*/ 5708821 h 6713838"/>
                    <a:gd name="connsiteX70" fmla="*/ 1567918 w 8372664"/>
                    <a:gd name="connsiteY70" fmla="*/ 5717059 h 6713838"/>
                    <a:gd name="connsiteX71" fmla="*/ 1650296 w 8372664"/>
                    <a:gd name="connsiteY71" fmla="*/ 5733535 h 6713838"/>
                    <a:gd name="connsiteX72" fmla="*/ 1683248 w 8372664"/>
                    <a:gd name="connsiteY72" fmla="*/ 5741773 h 6713838"/>
                    <a:gd name="connsiteX73" fmla="*/ 1732675 w 8372664"/>
                    <a:gd name="connsiteY73" fmla="*/ 5750011 h 6713838"/>
                    <a:gd name="connsiteX74" fmla="*/ 1856242 w 8372664"/>
                    <a:gd name="connsiteY74" fmla="*/ 5774724 h 6713838"/>
                    <a:gd name="connsiteX75" fmla="*/ 1880956 w 8372664"/>
                    <a:gd name="connsiteY75" fmla="*/ 5782962 h 6713838"/>
                    <a:gd name="connsiteX76" fmla="*/ 1971572 w 8372664"/>
                    <a:gd name="connsiteY76" fmla="*/ 5807676 h 6713838"/>
                    <a:gd name="connsiteX77" fmla="*/ 2029237 w 8372664"/>
                    <a:gd name="connsiteY77" fmla="*/ 5815913 h 6713838"/>
                    <a:gd name="connsiteX78" fmla="*/ 2144567 w 8372664"/>
                    <a:gd name="connsiteY78" fmla="*/ 5898292 h 6713838"/>
                    <a:gd name="connsiteX79" fmla="*/ 2169280 w 8372664"/>
                    <a:gd name="connsiteY79" fmla="*/ 5914767 h 6713838"/>
                    <a:gd name="connsiteX80" fmla="*/ 2226945 w 8372664"/>
                    <a:gd name="connsiteY80" fmla="*/ 5980670 h 6713838"/>
                    <a:gd name="connsiteX81" fmla="*/ 2276372 w 8372664"/>
                    <a:gd name="connsiteY81" fmla="*/ 6013621 h 6713838"/>
                    <a:gd name="connsiteX82" fmla="*/ 2334037 w 8372664"/>
                    <a:gd name="connsiteY82" fmla="*/ 6054811 h 6713838"/>
                    <a:gd name="connsiteX83" fmla="*/ 2416415 w 8372664"/>
                    <a:gd name="connsiteY83" fmla="*/ 6087762 h 6713838"/>
                    <a:gd name="connsiteX84" fmla="*/ 2457605 w 8372664"/>
                    <a:gd name="connsiteY84" fmla="*/ 6096000 h 6713838"/>
                    <a:gd name="connsiteX85" fmla="*/ 2482318 w 8372664"/>
                    <a:gd name="connsiteY85" fmla="*/ 6104238 h 6713838"/>
                    <a:gd name="connsiteX86" fmla="*/ 2539983 w 8372664"/>
                    <a:gd name="connsiteY86" fmla="*/ 6120713 h 6713838"/>
                    <a:gd name="connsiteX87" fmla="*/ 2622361 w 8372664"/>
                    <a:gd name="connsiteY87" fmla="*/ 6137189 h 6713838"/>
                    <a:gd name="connsiteX88" fmla="*/ 2647075 w 8372664"/>
                    <a:gd name="connsiteY88" fmla="*/ 6145427 h 6713838"/>
                    <a:gd name="connsiteX89" fmla="*/ 2721215 w 8372664"/>
                    <a:gd name="connsiteY89" fmla="*/ 6153665 h 6713838"/>
                    <a:gd name="connsiteX90" fmla="*/ 2770642 w 8372664"/>
                    <a:gd name="connsiteY90" fmla="*/ 6161903 h 6713838"/>
                    <a:gd name="connsiteX91" fmla="*/ 2902448 w 8372664"/>
                    <a:gd name="connsiteY91" fmla="*/ 6178378 h 6713838"/>
                    <a:gd name="connsiteX92" fmla="*/ 3075442 w 8372664"/>
                    <a:gd name="connsiteY92" fmla="*/ 6203092 h 6713838"/>
                    <a:gd name="connsiteX93" fmla="*/ 3174296 w 8372664"/>
                    <a:gd name="connsiteY93" fmla="*/ 6227805 h 6713838"/>
                    <a:gd name="connsiteX94" fmla="*/ 3281388 w 8372664"/>
                    <a:gd name="connsiteY94" fmla="*/ 6252519 h 6713838"/>
                    <a:gd name="connsiteX95" fmla="*/ 3421432 w 8372664"/>
                    <a:gd name="connsiteY95" fmla="*/ 6293708 h 6713838"/>
                    <a:gd name="connsiteX96" fmla="*/ 3479096 w 8372664"/>
                    <a:gd name="connsiteY96" fmla="*/ 6301946 h 6713838"/>
                    <a:gd name="connsiteX97" fmla="*/ 3503810 w 8372664"/>
                    <a:gd name="connsiteY97" fmla="*/ 6310184 h 6713838"/>
                    <a:gd name="connsiteX98" fmla="*/ 3874513 w 8372664"/>
                    <a:gd name="connsiteY98" fmla="*/ 6310184 h 6713838"/>
                    <a:gd name="connsiteX99" fmla="*/ 4286405 w 8372664"/>
                    <a:gd name="connsiteY99" fmla="*/ 6318421 h 6713838"/>
                    <a:gd name="connsiteX100" fmla="*/ 4319356 w 8372664"/>
                    <a:gd name="connsiteY100" fmla="*/ 6326659 h 6713838"/>
                    <a:gd name="connsiteX101" fmla="*/ 4434686 w 8372664"/>
                    <a:gd name="connsiteY101" fmla="*/ 6343135 h 6713838"/>
                    <a:gd name="connsiteX102" fmla="*/ 4459399 w 8372664"/>
                    <a:gd name="connsiteY102" fmla="*/ 6351373 h 6713838"/>
                    <a:gd name="connsiteX103" fmla="*/ 4698296 w 8372664"/>
                    <a:gd name="connsiteY103" fmla="*/ 6367849 h 6713838"/>
                    <a:gd name="connsiteX104" fmla="*/ 4739486 w 8372664"/>
                    <a:gd name="connsiteY104" fmla="*/ 6409038 h 6713838"/>
                    <a:gd name="connsiteX105" fmla="*/ 4764199 w 8372664"/>
                    <a:gd name="connsiteY105" fmla="*/ 6425513 h 6713838"/>
                    <a:gd name="connsiteX106" fmla="*/ 4797151 w 8372664"/>
                    <a:gd name="connsiteY106" fmla="*/ 6450227 h 6713838"/>
                    <a:gd name="connsiteX107" fmla="*/ 4846578 w 8372664"/>
                    <a:gd name="connsiteY107" fmla="*/ 6507892 h 6713838"/>
                    <a:gd name="connsiteX108" fmla="*/ 4887767 w 8372664"/>
                    <a:gd name="connsiteY108" fmla="*/ 6532605 h 6713838"/>
                    <a:gd name="connsiteX109" fmla="*/ 4904242 w 8372664"/>
                    <a:gd name="connsiteY109" fmla="*/ 6557319 h 6713838"/>
                    <a:gd name="connsiteX110" fmla="*/ 4920718 w 8372664"/>
                    <a:gd name="connsiteY110" fmla="*/ 6590270 h 6713838"/>
                    <a:gd name="connsiteX111" fmla="*/ 4970145 w 8372664"/>
                    <a:gd name="connsiteY111" fmla="*/ 6656173 h 6713838"/>
                    <a:gd name="connsiteX112" fmla="*/ 4986621 w 8372664"/>
                    <a:gd name="connsiteY112" fmla="*/ 6680886 h 6713838"/>
                    <a:gd name="connsiteX113" fmla="*/ 5052523 w 8372664"/>
                    <a:gd name="connsiteY113" fmla="*/ 6713838 h 6713838"/>
                    <a:gd name="connsiteX114" fmla="*/ 5225518 w 8372664"/>
                    <a:gd name="connsiteY114" fmla="*/ 6705600 h 6713838"/>
                    <a:gd name="connsiteX115" fmla="*/ 5266707 w 8372664"/>
                    <a:gd name="connsiteY115" fmla="*/ 6697362 h 6713838"/>
                    <a:gd name="connsiteX116" fmla="*/ 5324372 w 8372664"/>
                    <a:gd name="connsiteY116" fmla="*/ 6689124 h 6713838"/>
                    <a:gd name="connsiteX117" fmla="*/ 5373799 w 8372664"/>
                    <a:gd name="connsiteY117" fmla="*/ 6664411 h 6713838"/>
                    <a:gd name="connsiteX118" fmla="*/ 5390275 w 8372664"/>
                    <a:gd name="connsiteY118" fmla="*/ 6639697 h 6713838"/>
                    <a:gd name="connsiteX119" fmla="*/ 5423226 w 8372664"/>
                    <a:gd name="connsiteY119" fmla="*/ 6631459 h 6713838"/>
                    <a:gd name="connsiteX120" fmla="*/ 5489129 w 8372664"/>
                    <a:gd name="connsiteY120" fmla="*/ 6606746 h 6713838"/>
                    <a:gd name="connsiteX121" fmla="*/ 5522080 w 8372664"/>
                    <a:gd name="connsiteY121" fmla="*/ 6590270 h 6713838"/>
                    <a:gd name="connsiteX122" fmla="*/ 5686837 w 8372664"/>
                    <a:gd name="connsiteY122" fmla="*/ 6516130 h 6713838"/>
                    <a:gd name="connsiteX123" fmla="*/ 5777453 w 8372664"/>
                    <a:gd name="connsiteY123" fmla="*/ 6483178 h 6713838"/>
                    <a:gd name="connsiteX124" fmla="*/ 5843356 w 8372664"/>
                    <a:gd name="connsiteY124" fmla="*/ 6433751 h 6713838"/>
                    <a:gd name="connsiteX125" fmla="*/ 5966923 w 8372664"/>
                    <a:gd name="connsiteY125" fmla="*/ 6318421 h 6713838"/>
                    <a:gd name="connsiteX126" fmla="*/ 6024588 w 8372664"/>
                    <a:gd name="connsiteY126" fmla="*/ 6244281 h 6713838"/>
                    <a:gd name="connsiteX127" fmla="*/ 6247010 w 8372664"/>
                    <a:gd name="connsiteY127" fmla="*/ 6079524 h 6713838"/>
                    <a:gd name="connsiteX128" fmla="*/ 6296437 w 8372664"/>
                    <a:gd name="connsiteY128" fmla="*/ 6021859 h 6713838"/>
                    <a:gd name="connsiteX129" fmla="*/ 6469432 w 8372664"/>
                    <a:gd name="connsiteY129" fmla="*/ 5766486 h 6713838"/>
                    <a:gd name="connsiteX130" fmla="*/ 6592999 w 8372664"/>
                    <a:gd name="connsiteY130" fmla="*/ 5651157 h 6713838"/>
                    <a:gd name="connsiteX131" fmla="*/ 6996653 w 8372664"/>
                    <a:gd name="connsiteY131" fmla="*/ 5461686 h 6713838"/>
                    <a:gd name="connsiteX132" fmla="*/ 7194361 w 8372664"/>
                    <a:gd name="connsiteY132" fmla="*/ 5453449 h 6713838"/>
                    <a:gd name="connsiteX133" fmla="*/ 7252026 w 8372664"/>
                    <a:gd name="connsiteY133" fmla="*/ 5445211 h 6713838"/>
                    <a:gd name="connsiteX134" fmla="*/ 7317929 w 8372664"/>
                    <a:gd name="connsiteY134" fmla="*/ 5420497 h 6713838"/>
                    <a:gd name="connsiteX135" fmla="*/ 7466210 w 8372664"/>
                    <a:gd name="connsiteY135" fmla="*/ 5329881 h 6713838"/>
                    <a:gd name="connsiteX136" fmla="*/ 7556826 w 8372664"/>
                    <a:gd name="connsiteY136" fmla="*/ 5239265 h 6713838"/>
                    <a:gd name="connsiteX137" fmla="*/ 7565064 w 8372664"/>
                    <a:gd name="connsiteY137" fmla="*/ 5214551 h 6713838"/>
                    <a:gd name="connsiteX138" fmla="*/ 7581540 w 8372664"/>
                    <a:gd name="connsiteY138" fmla="*/ 5173362 h 6713838"/>
                    <a:gd name="connsiteX139" fmla="*/ 7614491 w 8372664"/>
                    <a:gd name="connsiteY139" fmla="*/ 5049794 h 6713838"/>
                    <a:gd name="connsiteX140" fmla="*/ 7639205 w 8372664"/>
                    <a:gd name="connsiteY140" fmla="*/ 4885038 h 6713838"/>
                    <a:gd name="connsiteX141" fmla="*/ 7680394 w 8372664"/>
                    <a:gd name="connsiteY141" fmla="*/ 4712043 h 6713838"/>
                    <a:gd name="connsiteX142" fmla="*/ 7713345 w 8372664"/>
                    <a:gd name="connsiteY142" fmla="*/ 4604951 h 6713838"/>
                    <a:gd name="connsiteX143" fmla="*/ 7762772 w 8372664"/>
                    <a:gd name="connsiteY143" fmla="*/ 4539049 h 6713838"/>
                    <a:gd name="connsiteX144" fmla="*/ 7845151 w 8372664"/>
                    <a:gd name="connsiteY144" fmla="*/ 4464908 h 6713838"/>
                    <a:gd name="connsiteX145" fmla="*/ 7894578 w 8372664"/>
                    <a:gd name="connsiteY145" fmla="*/ 4431957 h 6713838"/>
                    <a:gd name="connsiteX146" fmla="*/ 8232329 w 8372664"/>
                    <a:gd name="connsiteY146" fmla="*/ 4250724 h 6713838"/>
                    <a:gd name="connsiteX147" fmla="*/ 8306469 w 8372664"/>
                    <a:gd name="connsiteY147" fmla="*/ 4193059 h 6713838"/>
                    <a:gd name="connsiteX148" fmla="*/ 8347659 w 8372664"/>
                    <a:gd name="connsiteY148" fmla="*/ 4143632 h 6713838"/>
                    <a:gd name="connsiteX149" fmla="*/ 8355896 w 8372664"/>
                    <a:gd name="connsiteY149" fmla="*/ 3880021 h 6713838"/>
                    <a:gd name="connsiteX150" fmla="*/ 8298232 w 8372664"/>
                    <a:gd name="connsiteY150" fmla="*/ 3739978 h 6713838"/>
                    <a:gd name="connsiteX151" fmla="*/ 8248805 w 8372664"/>
                    <a:gd name="connsiteY151" fmla="*/ 3665838 h 6713838"/>
                    <a:gd name="connsiteX152" fmla="*/ 8026383 w 8372664"/>
                    <a:gd name="connsiteY152" fmla="*/ 3534032 h 6713838"/>
                    <a:gd name="connsiteX153" fmla="*/ 7944005 w 8372664"/>
                    <a:gd name="connsiteY153" fmla="*/ 3468130 h 6713838"/>
                    <a:gd name="connsiteX154" fmla="*/ 7911053 w 8372664"/>
                    <a:gd name="connsiteY154" fmla="*/ 3393989 h 6713838"/>
                    <a:gd name="connsiteX155" fmla="*/ 7902815 w 8372664"/>
                    <a:gd name="connsiteY155" fmla="*/ 3352800 h 6713838"/>
                    <a:gd name="connsiteX156" fmla="*/ 7927529 w 8372664"/>
                    <a:gd name="connsiteY156" fmla="*/ 3229232 h 6713838"/>
                    <a:gd name="connsiteX157" fmla="*/ 7968718 w 8372664"/>
                    <a:gd name="connsiteY157" fmla="*/ 3171567 h 6713838"/>
                    <a:gd name="connsiteX158" fmla="*/ 8026383 w 8372664"/>
                    <a:gd name="connsiteY158" fmla="*/ 3031524 h 6713838"/>
                    <a:gd name="connsiteX159" fmla="*/ 8042859 w 8372664"/>
                    <a:gd name="connsiteY159" fmla="*/ 2809103 h 6713838"/>
                    <a:gd name="connsiteX160" fmla="*/ 8067572 w 8372664"/>
                    <a:gd name="connsiteY160" fmla="*/ 2471351 h 6713838"/>
                    <a:gd name="connsiteX161" fmla="*/ 8051096 w 8372664"/>
                    <a:gd name="connsiteY161" fmla="*/ 2207740 h 6713838"/>
                    <a:gd name="connsiteX162" fmla="*/ 8009907 w 8372664"/>
                    <a:gd name="connsiteY162" fmla="*/ 2108886 h 6713838"/>
                    <a:gd name="connsiteX163" fmla="*/ 7911053 w 8372664"/>
                    <a:gd name="connsiteY163" fmla="*/ 1935892 h 6713838"/>
                    <a:gd name="connsiteX164" fmla="*/ 7886340 w 8372664"/>
                    <a:gd name="connsiteY164" fmla="*/ 1902940 h 6713838"/>
                    <a:gd name="connsiteX165" fmla="*/ 7853388 w 8372664"/>
                    <a:gd name="connsiteY165" fmla="*/ 1845276 h 6713838"/>
                    <a:gd name="connsiteX166" fmla="*/ 7812199 w 8372664"/>
                    <a:gd name="connsiteY166" fmla="*/ 1787611 h 6713838"/>
                    <a:gd name="connsiteX167" fmla="*/ 7771010 w 8372664"/>
                    <a:gd name="connsiteY167" fmla="*/ 1705232 h 6713838"/>
                    <a:gd name="connsiteX168" fmla="*/ 7680394 w 8372664"/>
                    <a:gd name="connsiteY168" fmla="*/ 1565189 h 6713838"/>
                    <a:gd name="connsiteX169" fmla="*/ 7606253 w 8372664"/>
                    <a:gd name="connsiteY169" fmla="*/ 1458097 h 6713838"/>
                    <a:gd name="connsiteX170" fmla="*/ 7507399 w 8372664"/>
                    <a:gd name="connsiteY170" fmla="*/ 1367481 h 6713838"/>
                    <a:gd name="connsiteX171" fmla="*/ 7466210 w 8372664"/>
                    <a:gd name="connsiteY171" fmla="*/ 1342767 h 6713838"/>
                    <a:gd name="connsiteX172" fmla="*/ 7383832 w 8372664"/>
                    <a:gd name="connsiteY172" fmla="*/ 1301578 h 6713838"/>
                    <a:gd name="connsiteX173" fmla="*/ 7375594 w 8372664"/>
                    <a:gd name="connsiteY173" fmla="*/ 1276865 h 6713838"/>
                    <a:gd name="connsiteX174" fmla="*/ 7350880 w 8372664"/>
                    <a:gd name="connsiteY174" fmla="*/ 1202724 h 6713838"/>
                    <a:gd name="connsiteX175" fmla="*/ 7301453 w 8372664"/>
                    <a:gd name="connsiteY175" fmla="*/ 1013254 h 6713838"/>
                    <a:gd name="connsiteX176" fmla="*/ 7202599 w 8372664"/>
                    <a:gd name="connsiteY176" fmla="*/ 906162 h 6713838"/>
                    <a:gd name="connsiteX177" fmla="*/ 7046080 w 8372664"/>
                    <a:gd name="connsiteY177" fmla="*/ 799070 h 6713838"/>
                    <a:gd name="connsiteX178" fmla="*/ 6963702 w 8372664"/>
                    <a:gd name="connsiteY178" fmla="*/ 741405 h 6713838"/>
                    <a:gd name="connsiteX179" fmla="*/ 6889561 w 8372664"/>
                    <a:gd name="connsiteY179" fmla="*/ 724930 h 6713838"/>
                    <a:gd name="connsiteX180" fmla="*/ 6741280 w 8372664"/>
                    <a:gd name="connsiteY180" fmla="*/ 675503 h 6713838"/>
                    <a:gd name="connsiteX181" fmla="*/ 6584761 w 8372664"/>
                    <a:gd name="connsiteY181" fmla="*/ 683740 h 6713838"/>
                    <a:gd name="connsiteX182" fmla="*/ 6527096 w 8372664"/>
                    <a:gd name="connsiteY182" fmla="*/ 700216 h 6713838"/>
                    <a:gd name="connsiteX183" fmla="*/ 6494145 w 8372664"/>
                    <a:gd name="connsiteY183" fmla="*/ 708454 h 6713838"/>
                    <a:gd name="connsiteX184" fmla="*/ 6378815 w 8372664"/>
                    <a:gd name="connsiteY184" fmla="*/ 700216 h 6713838"/>
                    <a:gd name="connsiteX185" fmla="*/ 6312913 w 8372664"/>
                    <a:gd name="connsiteY185" fmla="*/ 675503 h 6713838"/>
                    <a:gd name="connsiteX186" fmla="*/ 6214059 w 8372664"/>
                    <a:gd name="connsiteY186" fmla="*/ 650789 h 6713838"/>
                    <a:gd name="connsiteX187" fmla="*/ 6049302 w 8372664"/>
                    <a:gd name="connsiteY187" fmla="*/ 535459 h 6713838"/>
                    <a:gd name="connsiteX188" fmla="*/ 5975161 w 8372664"/>
                    <a:gd name="connsiteY188" fmla="*/ 486032 h 6713838"/>
                    <a:gd name="connsiteX189" fmla="*/ 5909259 w 8372664"/>
                    <a:gd name="connsiteY189" fmla="*/ 411892 h 6713838"/>
                    <a:gd name="connsiteX190" fmla="*/ 5785691 w 8372664"/>
                    <a:gd name="connsiteY190" fmla="*/ 313038 h 6713838"/>
                    <a:gd name="connsiteX191" fmla="*/ 5653886 w 8372664"/>
                    <a:gd name="connsiteY191" fmla="*/ 255373 h 6713838"/>
                    <a:gd name="connsiteX192" fmla="*/ 5612696 w 8372664"/>
                    <a:gd name="connsiteY192" fmla="*/ 238897 h 6713838"/>
                    <a:gd name="connsiteX193" fmla="*/ 5538556 w 8372664"/>
                    <a:gd name="connsiteY193" fmla="*/ 230659 h 6713838"/>
                    <a:gd name="connsiteX194" fmla="*/ 5365561 w 8372664"/>
                    <a:gd name="connsiteY194" fmla="*/ 247135 h 6713838"/>
                    <a:gd name="connsiteX195" fmla="*/ 5200805 w 8372664"/>
                    <a:gd name="connsiteY195" fmla="*/ 296562 h 6713838"/>
                    <a:gd name="connsiteX196" fmla="*/ 5027810 w 8372664"/>
                    <a:gd name="connsiteY196" fmla="*/ 313038 h 6713838"/>
                    <a:gd name="connsiteX197" fmla="*/ 4863053 w 8372664"/>
                    <a:gd name="connsiteY197" fmla="*/ 304800 h 6713838"/>
                    <a:gd name="connsiteX198" fmla="*/ 4805388 w 8372664"/>
                    <a:gd name="connsiteY198" fmla="*/ 271849 h 6713838"/>
                    <a:gd name="connsiteX199" fmla="*/ 4747723 w 8372664"/>
                    <a:gd name="connsiteY199" fmla="*/ 247135 h 6713838"/>
                    <a:gd name="connsiteX200" fmla="*/ 4451161 w 8372664"/>
                    <a:gd name="connsiteY200" fmla="*/ 172994 h 6713838"/>
                    <a:gd name="connsiteX201" fmla="*/ 4327594 w 8372664"/>
                    <a:gd name="connsiteY201" fmla="*/ 131805 h 6713838"/>
                    <a:gd name="connsiteX202" fmla="*/ 4269929 w 8372664"/>
                    <a:gd name="connsiteY202" fmla="*/ 115330 h 6713838"/>
                    <a:gd name="connsiteX203" fmla="*/ 4228740 w 8372664"/>
                    <a:gd name="connsiteY203" fmla="*/ 98854 h 6713838"/>
                    <a:gd name="connsiteX204" fmla="*/ 4154599 w 8372664"/>
                    <a:gd name="connsiteY204" fmla="*/ 90616 h 6713838"/>
                    <a:gd name="connsiteX205" fmla="*/ 4080459 w 8372664"/>
                    <a:gd name="connsiteY205" fmla="*/ 131805 h 6713838"/>
                    <a:gd name="connsiteX206" fmla="*/ 3998080 w 8372664"/>
                    <a:gd name="connsiteY206" fmla="*/ 189470 h 6713838"/>
                    <a:gd name="connsiteX207" fmla="*/ 3956891 w 8372664"/>
                    <a:gd name="connsiteY207" fmla="*/ 205946 h 6713838"/>
                    <a:gd name="connsiteX208" fmla="*/ 3899226 w 8372664"/>
                    <a:gd name="connsiteY208" fmla="*/ 238897 h 6713838"/>
                    <a:gd name="connsiteX209" fmla="*/ 3833323 w 8372664"/>
                    <a:gd name="connsiteY209" fmla="*/ 247135 h 6713838"/>
                    <a:gd name="connsiteX210" fmla="*/ 3808610 w 8372664"/>
                    <a:gd name="connsiteY210" fmla="*/ 255373 h 6713838"/>
                    <a:gd name="connsiteX211" fmla="*/ 3783896 w 8372664"/>
                    <a:gd name="connsiteY211" fmla="*/ 271849 h 6713838"/>
                    <a:gd name="connsiteX212" fmla="*/ 3717994 w 8372664"/>
                    <a:gd name="connsiteY212" fmla="*/ 321276 h 6713838"/>
                    <a:gd name="connsiteX213" fmla="*/ 3693280 w 8372664"/>
                    <a:gd name="connsiteY213" fmla="*/ 337751 h 6713838"/>
                    <a:gd name="connsiteX214" fmla="*/ 3750945 w 8372664"/>
                    <a:gd name="connsiteY214" fmla="*/ 313038 h 6713838"/>
                    <a:gd name="connsiteX215" fmla="*/ 3783896 w 8372664"/>
                    <a:gd name="connsiteY215" fmla="*/ 255373 h 6713838"/>
                    <a:gd name="connsiteX216" fmla="*/ 3808610 w 8372664"/>
                    <a:gd name="connsiteY216" fmla="*/ 189470 h 6713838"/>
                    <a:gd name="connsiteX217" fmla="*/ 3866275 w 8372664"/>
                    <a:gd name="connsiteY217" fmla="*/ 131805 h 6713838"/>
                    <a:gd name="connsiteX218" fmla="*/ 3841561 w 8372664"/>
                    <a:gd name="connsiteY218" fmla="*/ 164757 h 6713838"/>
                    <a:gd name="connsiteX219" fmla="*/ 3833323 w 8372664"/>
                    <a:gd name="connsiteY219" fmla="*/ 205946 h 6713838"/>
                    <a:gd name="connsiteX220" fmla="*/ 3965129 w 8372664"/>
                    <a:gd name="connsiteY220" fmla="*/ 378940 h 6713838"/>
                    <a:gd name="connsiteX221" fmla="*/ 3965129 w 8372664"/>
                    <a:gd name="connsiteY221" fmla="*/ 617838 h 6713838"/>
                    <a:gd name="connsiteX222" fmla="*/ 3940415 w 8372664"/>
                    <a:gd name="connsiteY222" fmla="*/ 609600 h 6713838"/>
                    <a:gd name="connsiteX223" fmla="*/ 3726232 w 8372664"/>
                    <a:gd name="connsiteY223" fmla="*/ 477794 h 6713838"/>
                    <a:gd name="connsiteX224" fmla="*/ 3561475 w 8372664"/>
                    <a:gd name="connsiteY224" fmla="*/ 370703 h 6713838"/>
                    <a:gd name="connsiteX225" fmla="*/ 3503810 w 8372664"/>
                    <a:gd name="connsiteY225" fmla="*/ 345989 h 6713838"/>
                    <a:gd name="connsiteX226" fmla="*/ 3347291 w 8372664"/>
                    <a:gd name="connsiteY226" fmla="*/ 329513 h 6713838"/>
                    <a:gd name="connsiteX227" fmla="*/ 3273151 w 8372664"/>
                    <a:gd name="connsiteY227" fmla="*/ 313038 h 6713838"/>
                    <a:gd name="connsiteX228" fmla="*/ 3190772 w 8372664"/>
                    <a:gd name="connsiteY228" fmla="*/ 296562 h 6713838"/>
                    <a:gd name="connsiteX229" fmla="*/ 3116632 w 8372664"/>
                    <a:gd name="connsiteY229" fmla="*/ 313038 h 6713838"/>
                    <a:gd name="connsiteX230" fmla="*/ 3067205 w 8372664"/>
                    <a:gd name="connsiteY230" fmla="*/ 337751 h 6713838"/>
                    <a:gd name="connsiteX231" fmla="*/ 2993064 w 8372664"/>
                    <a:gd name="connsiteY231" fmla="*/ 271849 h 6713838"/>
                    <a:gd name="connsiteX232" fmla="*/ 2960113 w 8372664"/>
                    <a:gd name="connsiteY232" fmla="*/ 205946 h 6713838"/>
                    <a:gd name="connsiteX233" fmla="*/ 2951875 w 8372664"/>
                    <a:gd name="connsiteY233" fmla="*/ 172994 h 6713838"/>
                    <a:gd name="connsiteX234" fmla="*/ 2918923 w 8372664"/>
                    <a:gd name="connsiteY234" fmla="*/ 131805 h 6713838"/>
                    <a:gd name="connsiteX235" fmla="*/ 2902448 w 8372664"/>
                    <a:gd name="connsiteY235" fmla="*/ 74140 h 6713838"/>
                    <a:gd name="connsiteX236" fmla="*/ 2853021 w 8372664"/>
                    <a:gd name="connsiteY236" fmla="*/ 49427 h 6713838"/>
                    <a:gd name="connsiteX237" fmla="*/ 2828307 w 8372664"/>
                    <a:gd name="connsiteY237" fmla="*/ 32951 h 6713838"/>
                    <a:gd name="connsiteX238" fmla="*/ 2803594 w 8372664"/>
                    <a:gd name="connsiteY238" fmla="*/ 8238 h 6713838"/>
                    <a:gd name="connsiteX239" fmla="*/ 2754167 w 8372664"/>
                    <a:gd name="connsiteY239" fmla="*/ 0 h 6713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</a:cxnLst>
                  <a:rect l="l" t="t" r="r" b="b"/>
                  <a:pathLst>
                    <a:path w="8372664" h="6713838">
                      <a:moveTo>
                        <a:pt x="2754167" y="0"/>
                      </a:moveTo>
                      <a:cubicBezTo>
                        <a:pt x="2697875" y="0"/>
                        <a:pt x="2561875" y="3553"/>
                        <a:pt x="2465842" y="8238"/>
                      </a:cubicBezTo>
                      <a:cubicBezTo>
                        <a:pt x="2449159" y="9052"/>
                        <a:pt x="2432924" y="13936"/>
                        <a:pt x="2416415" y="16476"/>
                      </a:cubicBezTo>
                      <a:cubicBezTo>
                        <a:pt x="2397224" y="19428"/>
                        <a:pt x="2377972" y="21967"/>
                        <a:pt x="2358751" y="24713"/>
                      </a:cubicBezTo>
                      <a:cubicBezTo>
                        <a:pt x="2240931" y="63987"/>
                        <a:pt x="2293294" y="48123"/>
                        <a:pt x="2202232" y="74140"/>
                      </a:cubicBezTo>
                      <a:cubicBezTo>
                        <a:pt x="2188502" y="82378"/>
                        <a:pt x="2175099" y="91187"/>
                        <a:pt x="2161042" y="98854"/>
                      </a:cubicBezTo>
                      <a:cubicBezTo>
                        <a:pt x="2120548" y="120942"/>
                        <a:pt x="2112400" y="115497"/>
                        <a:pt x="2086902" y="148281"/>
                      </a:cubicBezTo>
                      <a:cubicBezTo>
                        <a:pt x="2074745" y="163911"/>
                        <a:pt x="2060213" y="178923"/>
                        <a:pt x="2053951" y="197708"/>
                      </a:cubicBezTo>
                      <a:cubicBezTo>
                        <a:pt x="2044511" y="226026"/>
                        <a:pt x="2036311" y="249434"/>
                        <a:pt x="2029237" y="280086"/>
                      </a:cubicBezTo>
                      <a:cubicBezTo>
                        <a:pt x="2025481" y="296361"/>
                        <a:pt x="2025050" y="313309"/>
                        <a:pt x="2020999" y="329513"/>
                      </a:cubicBezTo>
                      <a:cubicBezTo>
                        <a:pt x="2002422" y="403820"/>
                        <a:pt x="1998659" y="374190"/>
                        <a:pt x="1955096" y="461319"/>
                      </a:cubicBezTo>
                      <a:cubicBezTo>
                        <a:pt x="1934647" y="502218"/>
                        <a:pt x="1936673" y="504456"/>
                        <a:pt x="1897432" y="543697"/>
                      </a:cubicBezTo>
                      <a:cubicBezTo>
                        <a:pt x="1887723" y="553406"/>
                        <a:pt x="1875904" y="560795"/>
                        <a:pt x="1864480" y="568411"/>
                      </a:cubicBezTo>
                      <a:cubicBezTo>
                        <a:pt x="1851158" y="577292"/>
                        <a:pt x="1837612" y="585964"/>
                        <a:pt x="1823291" y="593124"/>
                      </a:cubicBezTo>
                      <a:cubicBezTo>
                        <a:pt x="1786900" y="611320"/>
                        <a:pt x="1747590" y="618871"/>
                        <a:pt x="1707961" y="626076"/>
                      </a:cubicBezTo>
                      <a:cubicBezTo>
                        <a:pt x="1691528" y="629064"/>
                        <a:pt x="1675200" y="633202"/>
                        <a:pt x="1658534" y="634313"/>
                      </a:cubicBezTo>
                      <a:cubicBezTo>
                        <a:pt x="1592720" y="638700"/>
                        <a:pt x="1526729" y="639805"/>
                        <a:pt x="1460826" y="642551"/>
                      </a:cubicBezTo>
                      <a:cubicBezTo>
                        <a:pt x="1399742" y="652732"/>
                        <a:pt x="1415520" y="646081"/>
                        <a:pt x="1353734" y="675503"/>
                      </a:cubicBezTo>
                      <a:cubicBezTo>
                        <a:pt x="1314929" y="693982"/>
                        <a:pt x="1272789" y="707379"/>
                        <a:pt x="1238405" y="733167"/>
                      </a:cubicBezTo>
                      <a:cubicBezTo>
                        <a:pt x="1216437" y="749643"/>
                        <a:pt x="1195788" y="768040"/>
                        <a:pt x="1172502" y="782594"/>
                      </a:cubicBezTo>
                      <a:cubicBezTo>
                        <a:pt x="1151675" y="795611"/>
                        <a:pt x="1126585" y="801270"/>
                        <a:pt x="1106599" y="815546"/>
                      </a:cubicBezTo>
                      <a:cubicBezTo>
                        <a:pt x="1087639" y="829089"/>
                        <a:pt x="1074348" y="849229"/>
                        <a:pt x="1057172" y="864973"/>
                      </a:cubicBezTo>
                      <a:cubicBezTo>
                        <a:pt x="1041363" y="879465"/>
                        <a:pt x="1022171" y="890293"/>
                        <a:pt x="1007745" y="906162"/>
                      </a:cubicBezTo>
                      <a:cubicBezTo>
                        <a:pt x="994425" y="920814"/>
                        <a:pt x="987164" y="940127"/>
                        <a:pt x="974794" y="955589"/>
                      </a:cubicBezTo>
                      <a:cubicBezTo>
                        <a:pt x="965090" y="967719"/>
                        <a:pt x="952826" y="977556"/>
                        <a:pt x="941842" y="988540"/>
                      </a:cubicBezTo>
                      <a:cubicBezTo>
                        <a:pt x="939096" y="1007762"/>
                        <a:pt x="936797" y="1027052"/>
                        <a:pt x="933605" y="1046205"/>
                      </a:cubicBezTo>
                      <a:cubicBezTo>
                        <a:pt x="931303" y="1060016"/>
                        <a:pt x="927872" y="1073618"/>
                        <a:pt x="925367" y="1087394"/>
                      </a:cubicBezTo>
                      <a:cubicBezTo>
                        <a:pt x="922379" y="1103828"/>
                        <a:pt x="919875" y="1120345"/>
                        <a:pt x="917129" y="1136821"/>
                      </a:cubicBezTo>
                      <a:cubicBezTo>
                        <a:pt x="922704" y="1292928"/>
                        <a:pt x="936346" y="1383981"/>
                        <a:pt x="908891" y="1532238"/>
                      </a:cubicBezTo>
                      <a:cubicBezTo>
                        <a:pt x="905083" y="1552801"/>
                        <a:pt x="893530" y="1571198"/>
                        <a:pt x="884178" y="1589903"/>
                      </a:cubicBezTo>
                      <a:cubicBezTo>
                        <a:pt x="856798" y="1644662"/>
                        <a:pt x="830306" y="1677891"/>
                        <a:pt x="793561" y="1729946"/>
                      </a:cubicBezTo>
                      <a:cubicBezTo>
                        <a:pt x="779939" y="1749244"/>
                        <a:pt x="764525" y="1767356"/>
                        <a:pt x="752372" y="1787611"/>
                      </a:cubicBezTo>
                      <a:cubicBezTo>
                        <a:pt x="744134" y="1801341"/>
                        <a:pt x="736145" y="1815222"/>
                        <a:pt x="727659" y="1828800"/>
                      </a:cubicBezTo>
                      <a:cubicBezTo>
                        <a:pt x="705091" y="1864909"/>
                        <a:pt x="669721" y="1909229"/>
                        <a:pt x="645280" y="1935892"/>
                      </a:cubicBezTo>
                      <a:cubicBezTo>
                        <a:pt x="638590" y="1943190"/>
                        <a:pt x="627568" y="1945366"/>
                        <a:pt x="620567" y="1952367"/>
                      </a:cubicBezTo>
                      <a:cubicBezTo>
                        <a:pt x="599927" y="1973007"/>
                        <a:pt x="582537" y="1996671"/>
                        <a:pt x="562902" y="2018270"/>
                      </a:cubicBezTo>
                      <a:cubicBezTo>
                        <a:pt x="539651" y="2043846"/>
                        <a:pt x="491576" y="2084866"/>
                        <a:pt x="472286" y="2100649"/>
                      </a:cubicBezTo>
                      <a:cubicBezTo>
                        <a:pt x="464623" y="2106918"/>
                        <a:pt x="455810" y="2111632"/>
                        <a:pt x="447572" y="2117124"/>
                      </a:cubicBezTo>
                      <a:cubicBezTo>
                        <a:pt x="433842" y="2136346"/>
                        <a:pt x="421853" y="2156938"/>
                        <a:pt x="406383" y="2174789"/>
                      </a:cubicBezTo>
                      <a:cubicBezTo>
                        <a:pt x="386036" y="2198266"/>
                        <a:pt x="361514" y="2217829"/>
                        <a:pt x="340480" y="2240692"/>
                      </a:cubicBezTo>
                      <a:cubicBezTo>
                        <a:pt x="312981" y="2270582"/>
                        <a:pt x="235126" y="2347635"/>
                        <a:pt x="200437" y="2405449"/>
                      </a:cubicBezTo>
                      <a:cubicBezTo>
                        <a:pt x="189047" y="2424432"/>
                        <a:pt x="177387" y="2443312"/>
                        <a:pt x="167486" y="2463113"/>
                      </a:cubicBezTo>
                      <a:cubicBezTo>
                        <a:pt x="163603" y="2470880"/>
                        <a:pt x="161743" y="2479510"/>
                        <a:pt x="159248" y="2487827"/>
                      </a:cubicBezTo>
                      <a:cubicBezTo>
                        <a:pt x="153504" y="2506975"/>
                        <a:pt x="148264" y="2526270"/>
                        <a:pt x="142772" y="2545492"/>
                      </a:cubicBezTo>
                      <a:cubicBezTo>
                        <a:pt x="140026" y="2718487"/>
                        <a:pt x="141542" y="2891602"/>
                        <a:pt x="134534" y="3064476"/>
                      </a:cubicBezTo>
                      <a:cubicBezTo>
                        <a:pt x="133290" y="3095151"/>
                        <a:pt x="124080" y="3124988"/>
                        <a:pt x="118059" y="3155092"/>
                      </a:cubicBezTo>
                      <a:cubicBezTo>
                        <a:pt x="110349" y="3193644"/>
                        <a:pt x="101874" y="3232042"/>
                        <a:pt x="93345" y="3270421"/>
                      </a:cubicBezTo>
                      <a:cubicBezTo>
                        <a:pt x="78345" y="3337920"/>
                        <a:pt x="87254" y="3274017"/>
                        <a:pt x="68632" y="3385751"/>
                      </a:cubicBezTo>
                      <a:cubicBezTo>
                        <a:pt x="62248" y="3424056"/>
                        <a:pt x="59490" y="3462946"/>
                        <a:pt x="52156" y="3501081"/>
                      </a:cubicBezTo>
                      <a:cubicBezTo>
                        <a:pt x="39968" y="3564458"/>
                        <a:pt x="34441" y="3578936"/>
                        <a:pt x="19205" y="3624649"/>
                      </a:cubicBezTo>
                      <a:cubicBezTo>
                        <a:pt x="10173" y="3687873"/>
                        <a:pt x="-13973" y="3800061"/>
                        <a:pt x="10967" y="3863546"/>
                      </a:cubicBezTo>
                      <a:cubicBezTo>
                        <a:pt x="40489" y="3938692"/>
                        <a:pt x="119640" y="3995191"/>
                        <a:pt x="183961" y="4036540"/>
                      </a:cubicBezTo>
                      <a:cubicBezTo>
                        <a:pt x="191265" y="4041236"/>
                        <a:pt x="200437" y="4042032"/>
                        <a:pt x="208675" y="4044778"/>
                      </a:cubicBezTo>
                      <a:cubicBezTo>
                        <a:pt x="214167" y="4053016"/>
                        <a:pt x="216703" y="4064329"/>
                        <a:pt x="225151" y="4069492"/>
                      </a:cubicBezTo>
                      <a:cubicBezTo>
                        <a:pt x="231764" y="4073533"/>
                        <a:pt x="423079" y="4165980"/>
                        <a:pt x="447572" y="4184821"/>
                      </a:cubicBezTo>
                      <a:lnTo>
                        <a:pt x="554664" y="4267200"/>
                      </a:lnTo>
                      <a:cubicBezTo>
                        <a:pt x="551918" y="4294659"/>
                        <a:pt x="551222" y="4322402"/>
                        <a:pt x="546426" y="4349578"/>
                      </a:cubicBezTo>
                      <a:cubicBezTo>
                        <a:pt x="542952" y="4369265"/>
                        <a:pt x="535102" y="4387927"/>
                        <a:pt x="529951" y="4407243"/>
                      </a:cubicBezTo>
                      <a:cubicBezTo>
                        <a:pt x="524117" y="4429122"/>
                        <a:pt x="518967" y="4451178"/>
                        <a:pt x="513475" y="4473146"/>
                      </a:cubicBezTo>
                      <a:cubicBezTo>
                        <a:pt x="498294" y="4655313"/>
                        <a:pt x="493428" y="4662236"/>
                        <a:pt x="521713" y="4926227"/>
                      </a:cubicBezTo>
                      <a:cubicBezTo>
                        <a:pt x="528495" y="4989528"/>
                        <a:pt x="591377" y="5119254"/>
                        <a:pt x="620567" y="5165124"/>
                      </a:cubicBezTo>
                      <a:cubicBezTo>
                        <a:pt x="673909" y="5248947"/>
                        <a:pt x="683113" y="5271326"/>
                        <a:pt x="752372" y="5346357"/>
                      </a:cubicBezTo>
                      <a:cubicBezTo>
                        <a:pt x="759087" y="5353632"/>
                        <a:pt x="769271" y="5356754"/>
                        <a:pt x="777086" y="5362832"/>
                      </a:cubicBezTo>
                      <a:cubicBezTo>
                        <a:pt x="818723" y="5395216"/>
                        <a:pt x="850612" y="5445006"/>
                        <a:pt x="900653" y="5461686"/>
                      </a:cubicBezTo>
                      <a:cubicBezTo>
                        <a:pt x="942241" y="5475549"/>
                        <a:pt x="944784" y="5475515"/>
                        <a:pt x="999507" y="5502876"/>
                      </a:cubicBezTo>
                      <a:cubicBezTo>
                        <a:pt x="1074939" y="5540592"/>
                        <a:pt x="949520" y="5494414"/>
                        <a:pt x="1073648" y="5544065"/>
                      </a:cubicBezTo>
                      <a:cubicBezTo>
                        <a:pt x="1111550" y="5559226"/>
                        <a:pt x="1152466" y="5566998"/>
                        <a:pt x="1188978" y="5585254"/>
                      </a:cubicBezTo>
                      <a:cubicBezTo>
                        <a:pt x="1241331" y="5611431"/>
                        <a:pt x="1309893" y="5650743"/>
                        <a:pt x="1370210" y="5667632"/>
                      </a:cubicBezTo>
                      <a:cubicBezTo>
                        <a:pt x="1416390" y="5680562"/>
                        <a:pt x="1463601" y="5689477"/>
                        <a:pt x="1510253" y="5700584"/>
                      </a:cubicBezTo>
                      <a:cubicBezTo>
                        <a:pt x="1521267" y="5703206"/>
                        <a:pt x="1532464" y="5705241"/>
                        <a:pt x="1543205" y="5708821"/>
                      </a:cubicBezTo>
                      <a:cubicBezTo>
                        <a:pt x="1551443" y="5711567"/>
                        <a:pt x="1559457" y="5715106"/>
                        <a:pt x="1567918" y="5717059"/>
                      </a:cubicBezTo>
                      <a:cubicBezTo>
                        <a:pt x="1595204" y="5723356"/>
                        <a:pt x="1622914" y="5727667"/>
                        <a:pt x="1650296" y="5733535"/>
                      </a:cubicBezTo>
                      <a:cubicBezTo>
                        <a:pt x="1661367" y="5735907"/>
                        <a:pt x="1672146" y="5739553"/>
                        <a:pt x="1683248" y="5741773"/>
                      </a:cubicBezTo>
                      <a:cubicBezTo>
                        <a:pt x="1699627" y="5745049"/>
                        <a:pt x="1716267" y="5746886"/>
                        <a:pt x="1732675" y="5750011"/>
                      </a:cubicBezTo>
                      <a:cubicBezTo>
                        <a:pt x="1773938" y="5757871"/>
                        <a:pt x="1815238" y="5765612"/>
                        <a:pt x="1856242" y="5774724"/>
                      </a:cubicBezTo>
                      <a:cubicBezTo>
                        <a:pt x="1864719" y="5776608"/>
                        <a:pt x="1872607" y="5780576"/>
                        <a:pt x="1880956" y="5782962"/>
                      </a:cubicBezTo>
                      <a:cubicBezTo>
                        <a:pt x="1911060" y="5791563"/>
                        <a:pt x="1941009" y="5800884"/>
                        <a:pt x="1971572" y="5807676"/>
                      </a:cubicBezTo>
                      <a:cubicBezTo>
                        <a:pt x="1990526" y="5811888"/>
                        <a:pt x="2010015" y="5813167"/>
                        <a:pt x="2029237" y="5815913"/>
                      </a:cubicBezTo>
                      <a:cubicBezTo>
                        <a:pt x="2155211" y="5885900"/>
                        <a:pt x="2059445" y="5823811"/>
                        <a:pt x="2144567" y="5898292"/>
                      </a:cubicBezTo>
                      <a:cubicBezTo>
                        <a:pt x="2152018" y="5904811"/>
                        <a:pt x="2162279" y="5907766"/>
                        <a:pt x="2169280" y="5914767"/>
                      </a:cubicBezTo>
                      <a:cubicBezTo>
                        <a:pt x="2189920" y="5935407"/>
                        <a:pt x="2205496" y="5960871"/>
                        <a:pt x="2226945" y="5980670"/>
                      </a:cubicBezTo>
                      <a:cubicBezTo>
                        <a:pt x="2241495" y="5994101"/>
                        <a:pt x="2260531" y="6001740"/>
                        <a:pt x="2276372" y="6013621"/>
                      </a:cubicBezTo>
                      <a:cubicBezTo>
                        <a:pt x="2283837" y="6019220"/>
                        <a:pt x="2321989" y="6048787"/>
                        <a:pt x="2334037" y="6054811"/>
                      </a:cubicBezTo>
                      <a:cubicBezTo>
                        <a:pt x="2345154" y="6060369"/>
                        <a:pt x="2394504" y="6082284"/>
                        <a:pt x="2416415" y="6087762"/>
                      </a:cubicBezTo>
                      <a:cubicBezTo>
                        <a:pt x="2429999" y="6091158"/>
                        <a:pt x="2444021" y="6092604"/>
                        <a:pt x="2457605" y="6096000"/>
                      </a:cubicBezTo>
                      <a:cubicBezTo>
                        <a:pt x="2466029" y="6098106"/>
                        <a:pt x="2474001" y="6101743"/>
                        <a:pt x="2482318" y="6104238"/>
                      </a:cubicBezTo>
                      <a:cubicBezTo>
                        <a:pt x="2501466" y="6109982"/>
                        <a:pt x="2520697" y="6115453"/>
                        <a:pt x="2539983" y="6120713"/>
                      </a:cubicBezTo>
                      <a:cubicBezTo>
                        <a:pt x="2612214" y="6140412"/>
                        <a:pt x="2527723" y="6116158"/>
                        <a:pt x="2622361" y="6137189"/>
                      </a:cubicBezTo>
                      <a:cubicBezTo>
                        <a:pt x="2630838" y="6139073"/>
                        <a:pt x="2638510" y="6143999"/>
                        <a:pt x="2647075" y="6145427"/>
                      </a:cubicBezTo>
                      <a:cubicBezTo>
                        <a:pt x="2671602" y="6149515"/>
                        <a:pt x="2696568" y="6150379"/>
                        <a:pt x="2721215" y="6153665"/>
                      </a:cubicBezTo>
                      <a:cubicBezTo>
                        <a:pt x="2737771" y="6155873"/>
                        <a:pt x="2754092" y="6159646"/>
                        <a:pt x="2770642" y="6161903"/>
                      </a:cubicBezTo>
                      <a:cubicBezTo>
                        <a:pt x="2814513" y="6167885"/>
                        <a:pt x="2858570" y="6172449"/>
                        <a:pt x="2902448" y="6178378"/>
                      </a:cubicBezTo>
                      <a:cubicBezTo>
                        <a:pt x="2960173" y="6186179"/>
                        <a:pt x="3018931" y="6188965"/>
                        <a:pt x="3075442" y="6203092"/>
                      </a:cubicBezTo>
                      <a:lnTo>
                        <a:pt x="3174296" y="6227805"/>
                      </a:lnTo>
                      <a:cubicBezTo>
                        <a:pt x="3209920" y="6236355"/>
                        <a:pt x="3246632" y="6240934"/>
                        <a:pt x="3281388" y="6252519"/>
                      </a:cubicBezTo>
                      <a:cubicBezTo>
                        <a:pt x="3330602" y="6268924"/>
                        <a:pt x="3359588" y="6278983"/>
                        <a:pt x="3421432" y="6293708"/>
                      </a:cubicBezTo>
                      <a:cubicBezTo>
                        <a:pt x="3440320" y="6298205"/>
                        <a:pt x="3459875" y="6299200"/>
                        <a:pt x="3479096" y="6301946"/>
                      </a:cubicBezTo>
                      <a:cubicBezTo>
                        <a:pt x="3487334" y="6304692"/>
                        <a:pt x="3495214" y="6308956"/>
                        <a:pt x="3503810" y="6310184"/>
                      </a:cubicBezTo>
                      <a:cubicBezTo>
                        <a:pt x="3632064" y="6328505"/>
                        <a:pt x="3734660" y="6314297"/>
                        <a:pt x="3874513" y="6310184"/>
                      </a:cubicBezTo>
                      <a:lnTo>
                        <a:pt x="4286405" y="6318421"/>
                      </a:lnTo>
                      <a:cubicBezTo>
                        <a:pt x="4297719" y="6318840"/>
                        <a:pt x="4308188" y="6324798"/>
                        <a:pt x="4319356" y="6326659"/>
                      </a:cubicBezTo>
                      <a:cubicBezTo>
                        <a:pt x="4357661" y="6333043"/>
                        <a:pt x="4434686" y="6343135"/>
                        <a:pt x="4434686" y="6343135"/>
                      </a:cubicBezTo>
                      <a:cubicBezTo>
                        <a:pt x="4442924" y="6345881"/>
                        <a:pt x="4450736" y="6350776"/>
                        <a:pt x="4459399" y="6351373"/>
                      </a:cubicBezTo>
                      <a:cubicBezTo>
                        <a:pt x="4707974" y="6368516"/>
                        <a:pt x="4602677" y="6335975"/>
                        <a:pt x="4698296" y="6367849"/>
                      </a:cubicBezTo>
                      <a:cubicBezTo>
                        <a:pt x="4712026" y="6381579"/>
                        <a:pt x="4724873" y="6396252"/>
                        <a:pt x="4739486" y="6409038"/>
                      </a:cubicBezTo>
                      <a:cubicBezTo>
                        <a:pt x="4746937" y="6415557"/>
                        <a:pt x="4756143" y="6419759"/>
                        <a:pt x="4764199" y="6425513"/>
                      </a:cubicBezTo>
                      <a:cubicBezTo>
                        <a:pt x="4775372" y="6433493"/>
                        <a:pt x="4786167" y="6441989"/>
                        <a:pt x="4797151" y="6450227"/>
                      </a:cubicBezTo>
                      <a:cubicBezTo>
                        <a:pt x="4814408" y="6476113"/>
                        <a:pt x="4818918" y="6486379"/>
                        <a:pt x="4846578" y="6507892"/>
                      </a:cubicBezTo>
                      <a:cubicBezTo>
                        <a:pt x="4859217" y="6517722"/>
                        <a:pt x="4874037" y="6524367"/>
                        <a:pt x="4887767" y="6532605"/>
                      </a:cubicBezTo>
                      <a:cubicBezTo>
                        <a:pt x="4893259" y="6540843"/>
                        <a:pt x="4899330" y="6548723"/>
                        <a:pt x="4904242" y="6557319"/>
                      </a:cubicBezTo>
                      <a:cubicBezTo>
                        <a:pt x="4910335" y="6567981"/>
                        <a:pt x="4913906" y="6580052"/>
                        <a:pt x="4920718" y="6590270"/>
                      </a:cubicBezTo>
                      <a:cubicBezTo>
                        <a:pt x="4935950" y="6613118"/>
                        <a:pt x="4953994" y="6633966"/>
                        <a:pt x="4970145" y="6656173"/>
                      </a:cubicBezTo>
                      <a:cubicBezTo>
                        <a:pt x="4975968" y="6664180"/>
                        <a:pt x="4979104" y="6674443"/>
                        <a:pt x="4986621" y="6680886"/>
                      </a:cubicBezTo>
                      <a:cubicBezTo>
                        <a:pt x="5011381" y="6702109"/>
                        <a:pt x="5025568" y="6704853"/>
                        <a:pt x="5052523" y="6713838"/>
                      </a:cubicBezTo>
                      <a:cubicBezTo>
                        <a:pt x="5110188" y="6711092"/>
                        <a:pt x="5167958" y="6710028"/>
                        <a:pt x="5225518" y="6705600"/>
                      </a:cubicBezTo>
                      <a:cubicBezTo>
                        <a:pt x="5239478" y="6704526"/>
                        <a:pt x="5252896" y="6699664"/>
                        <a:pt x="5266707" y="6697362"/>
                      </a:cubicBezTo>
                      <a:cubicBezTo>
                        <a:pt x="5285860" y="6694170"/>
                        <a:pt x="5305150" y="6691870"/>
                        <a:pt x="5324372" y="6689124"/>
                      </a:cubicBezTo>
                      <a:cubicBezTo>
                        <a:pt x="5340848" y="6680886"/>
                        <a:pt x="5359063" y="6675463"/>
                        <a:pt x="5373799" y="6664411"/>
                      </a:cubicBezTo>
                      <a:cubicBezTo>
                        <a:pt x="5381720" y="6658471"/>
                        <a:pt x="5382037" y="6645189"/>
                        <a:pt x="5390275" y="6639697"/>
                      </a:cubicBezTo>
                      <a:cubicBezTo>
                        <a:pt x="5399695" y="6633417"/>
                        <a:pt x="5412485" y="6635039"/>
                        <a:pt x="5423226" y="6631459"/>
                      </a:cubicBezTo>
                      <a:cubicBezTo>
                        <a:pt x="5445483" y="6624040"/>
                        <a:pt x="5467472" y="6615770"/>
                        <a:pt x="5489129" y="6606746"/>
                      </a:cubicBezTo>
                      <a:cubicBezTo>
                        <a:pt x="5500465" y="6602023"/>
                        <a:pt x="5510917" y="6595387"/>
                        <a:pt x="5522080" y="6590270"/>
                      </a:cubicBezTo>
                      <a:cubicBezTo>
                        <a:pt x="5576827" y="6565178"/>
                        <a:pt x="5630240" y="6536711"/>
                        <a:pt x="5686837" y="6516130"/>
                      </a:cubicBezTo>
                      <a:lnTo>
                        <a:pt x="5777453" y="6483178"/>
                      </a:lnTo>
                      <a:cubicBezTo>
                        <a:pt x="5799421" y="6466702"/>
                        <a:pt x="5821914" y="6450905"/>
                        <a:pt x="5843356" y="6433751"/>
                      </a:cubicBezTo>
                      <a:cubicBezTo>
                        <a:pt x="5883366" y="6401743"/>
                        <a:pt x="5933730" y="6356040"/>
                        <a:pt x="5966923" y="6318421"/>
                      </a:cubicBezTo>
                      <a:cubicBezTo>
                        <a:pt x="5987637" y="6294945"/>
                        <a:pt x="6000767" y="6264598"/>
                        <a:pt x="6024588" y="6244281"/>
                      </a:cubicBezTo>
                      <a:cubicBezTo>
                        <a:pt x="6094787" y="6184406"/>
                        <a:pt x="6186964" y="6149577"/>
                        <a:pt x="6247010" y="6079524"/>
                      </a:cubicBezTo>
                      <a:cubicBezTo>
                        <a:pt x="6263486" y="6060302"/>
                        <a:pt x="6282394" y="6042924"/>
                        <a:pt x="6296437" y="6021859"/>
                      </a:cubicBezTo>
                      <a:cubicBezTo>
                        <a:pt x="6388765" y="5883367"/>
                        <a:pt x="6237230" y="5983207"/>
                        <a:pt x="6469432" y="5766486"/>
                      </a:cubicBezTo>
                      <a:cubicBezTo>
                        <a:pt x="6510621" y="5728043"/>
                        <a:pt x="6548448" y="5685648"/>
                        <a:pt x="6592999" y="5651157"/>
                      </a:cubicBezTo>
                      <a:cubicBezTo>
                        <a:pt x="6699104" y="5569011"/>
                        <a:pt x="6880164" y="5490297"/>
                        <a:pt x="6996653" y="5461686"/>
                      </a:cubicBezTo>
                      <a:cubicBezTo>
                        <a:pt x="7060709" y="5445953"/>
                        <a:pt x="7128458" y="5456195"/>
                        <a:pt x="7194361" y="5453449"/>
                      </a:cubicBezTo>
                      <a:cubicBezTo>
                        <a:pt x="7213583" y="5450703"/>
                        <a:pt x="7233265" y="5450214"/>
                        <a:pt x="7252026" y="5445211"/>
                      </a:cubicBezTo>
                      <a:cubicBezTo>
                        <a:pt x="7274695" y="5439166"/>
                        <a:pt x="7296490" y="5430026"/>
                        <a:pt x="7317929" y="5420497"/>
                      </a:cubicBezTo>
                      <a:cubicBezTo>
                        <a:pt x="7379164" y="5393281"/>
                        <a:pt x="7416625" y="5374246"/>
                        <a:pt x="7466210" y="5329881"/>
                      </a:cubicBezTo>
                      <a:cubicBezTo>
                        <a:pt x="7498044" y="5301398"/>
                        <a:pt x="7526621" y="5269470"/>
                        <a:pt x="7556826" y="5239265"/>
                      </a:cubicBezTo>
                      <a:cubicBezTo>
                        <a:pt x="7559572" y="5231027"/>
                        <a:pt x="7562015" y="5222682"/>
                        <a:pt x="7565064" y="5214551"/>
                      </a:cubicBezTo>
                      <a:cubicBezTo>
                        <a:pt x="7570256" y="5200705"/>
                        <a:pt x="7576864" y="5187391"/>
                        <a:pt x="7581540" y="5173362"/>
                      </a:cubicBezTo>
                      <a:cubicBezTo>
                        <a:pt x="7592884" y="5139330"/>
                        <a:pt x="7606024" y="5083660"/>
                        <a:pt x="7614491" y="5049794"/>
                      </a:cubicBezTo>
                      <a:cubicBezTo>
                        <a:pt x="7622566" y="4977119"/>
                        <a:pt x="7622668" y="4960636"/>
                        <a:pt x="7639205" y="4885038"/>
                      </a:cubicBezTo>
                      <a:cubicBezTo>
                        <a:pt x="7651872" y="4827130"/>
                        <a:pt x="7667065" y="4769802"/>
                        <a:pt x="7680394" y="4712043"/>
                      </a:cubicBezTo>
                      <a:cubicBezTo>
                        <a:pt x="7690431" y="4668549"/>
                        <a:pt x="7688411" y="4649278"/>
                        <a:pt x="7713345" y="4604951"/>
                      </a:cubicBezTo>
                      <a:cubicBezTo>
                        <a:pt x="7726807" y="4581018"/>
                        <a:pt x="7745035" y="4560011"/>
                        <a:pt x="7762772" y="4539049"/>
                      </a:cubicBezTo>
                      <a:cubicBezTo>
                        <a:pt x="7784993" y="4512788"/>
                        <a:pt x="7817233" y="4485211"/>
                        <a:pt x="7845151" y="4464908"/>
                      </a:cubicBezTo>
                      <a:cubicBezTo>
                        <a:pt x="7861165" y="4453262"/>
                        <a:pt x="7877159" y="4441373"/>
                        <a:pt x="7894578" y="4431957"/>
                      </a:cubicBezTo>
                      <a:cubicBezTo>
                        <a:pt x="7938161" y="4408399"/>
                        <a:pt x="8148120" y="4308341"/>
                        <a:pt x="8232329" y="4250724"/>
                      </a:cubicBezTo>
                      <a:cubicBezTo>
                        <a:pt x="8258168" y="4233045"/>
                        <a:pt x="8283526" y="4214363"/>
                        <a:pt x="8306469" y="4193059"/>
                      </a:cubicBezTo>
                      <a:cubicBezTo>
                        <a:pt x="8322185" y="4178466"/>
                        <a:pt x="8333929" y="4160108"/>
                        <a:pt x="8347659" y="4143632"/>
                      </a:cubicBezTo>
                      <a:cubicBezTo>
                        <a:pt x="8373612" y="4039815"/>
                        <a:pt x="8384066" y="4024394"/>
                        <a:pt x="8355896" y="3880021"/>
                      </a:cubicBezTo>
                      <a:cubicBezTo>
                        <a:pt x="8346228" y="3830472"/>
                        <a:pt x="8320809" y="3785132"/>
                        <a:pt x="8298232" y="3739978"/>
                      </a:cubicBezTo>
                      <a:cubicBezTo>
                        <a:pt x="8284949" y="3713412"/>
                        <a:pt x="8271284" y="3685252"/>
                        <a:pt x="8248805" y="3665838"/>
                      </a:cubicBezTo>
                      <a:cubicBezTo>
                        <a:pt x="8156739" y="3586326"/>
                        <a:pt x="8116717" y="3594255"/>
                        <a:pt x="8026383" y="3534032"/>
                      </a:cubicBezTo>
                      <a:cubicBezTo>
                        <a:pt x="7997124" y="3514526"/>
                        <a:pt x="7971464" y="3490097"/>
                        <a:pt x="7944005" y="3468130"/>
                      </a:cubicBezTo>
                      <a:cubicBezTo>
                        <a:pt x="7931835" y="3443791"/>
                        <a:pt x="7918941" y="3420283"/>
                        <a:pt x="7911053" y="3393989"/>
                      </a:cubicBezTo>
                      <a:cubicBezTo>
                        <a:pt x="7907030" y="3380578"/>
                        <a:pt x="7905561" y="3366530"/>
                        <a:pt x="7902815" y="3352800"/>
                      </a:cubicBezTo>
                      <a:cubicBezTo>
                        <a:pt x="7911053" y="3311611"/>
                        <a:pt x="7913174" y="3268708"/>
                        <a:pt x="7927529" y="3229232"/>
                      </a:cubicBezTo>
                      <a:cubicBezTo>
                        <a:pt x="7935602" y="3207033"/>
                        <a:pt x="7956565" y="3191822"/>
                        <a:pt x="7968718" y="3171567"/>
                      </a:cubicBezTo>
                      <a:cubicBezTo>
                        <a:pt x="8002169" y="3115816"/>
                        <a:pt x="8005729" y="3093484"/>
                        <a:pt x="8026383" y="3031524"/>
                      </a:cubicBezTo>
                      <a:cubicBezTo>
                        <a:pt x="8048492" y="2766222"/>
                        <a:pt x="8019384" y="3122105"/>
                        <a:pt x="8042859" y="2809103"/>
                      </a:cubicBezTo>
                      <a:cubicBezTo>
                        <a:pt x="8069089" y="2459363"/>
                        <a:pt x="8051046" y="2735756"/>
                        <a:pt x="8067572" y="2471351"/>
                      </a:cubicBezTo>
                      <a:cubicBezTo>
                        <a:pt x="8062080" y="2383481"/>
                        <a:pt x="8064929" y="2294688"/>
                        <a:pt x="8051096" y="2207740"/>
                      </a:cubicBezTo>
                      <a:cubicBezTo>
                        <a:pt x="8045487" y="2172486"/>
                        <a:pt x="8026255" y="2140620"/>
                        <a:pt x="8009907" y="2108886"/>
                      </a:cubicBezTo>
                      <a:cubicBezTo>
                        <a:pt x="7979492" y="2049844"/>
                        <a:pt x="7945223" y="1992843"/>
                        <a:pt x="7911053" y="1935892"/>
                      </a:cubicBezTo>
                      <a:cubicBezTo>
                        <a:pt x="7903989" y="1924119"/>
                        <a:pt x="7893711" y="1914523"/>
                        <a:pt x="7886340" y="1902940"/>
                      </a:cubicBezTo>
                      <a:cubicBezTo>
                        <a:pt x="7874454" y="1884263"/>
                        <a:pt x="7865360" y="1863898"/>
                        <a:pt x="7853388" y="1845276"/>
                      </a:cubicBezTo>
                      <a:cubicBezTo>
                        <a:pt x="7840614" y="1825406"/>
                        <a:pt x="7824175" y="1807971"/>
                        <a:pt x="7812199" y="1787611"/>
                      </a:cubicBezTo>
                      <a:cubicBezTo>
                        <a:pt x="7796633" y="1761149"/>
                        <a:pt x="7786661" y="1731644"/>
                        <a:pt x="7771010" y="1705232"/>
                      </a:cubicBezTo>
                      <a:cubicBezTo>
                        <a:pt x="7742665" y="1657399"/>
                        <a:pt x="7711236" y="1611452"/>
                        <a:pt x="7680394" y="1565189"/>
                      </a:cubicBezTo>
                      <a:cubicBezTo>
                        <a:pt x="7656310" y="1529064"/>
                        <a:pt x="7636954" y="1488798"/>
                        <a:pt x="7606253" y="1458097"/>
                      </a:cubicBezTo>
                      <a:cubicBezTo>
                        <a:pt x="7568319" y="1420163"/>
                        <a:pt x="7549011" y="1396610"/>
                        <a:pt x="7507399" y="1367481"/>
                      </a:cubicBezTo>
                      <a:cubicBezTo>
                        <a:pt x="7494282" y="1358299"/>
                        <a:pt x="7480338" y="1350302"/>
                        <a:pt x="7466210" y="1342767"/>
                      </a:cubicBezTo>
                      <a:cubicBezTo>
                        <a:pt x="7439121" y="1328320"/>
                        <a:pt x="7383832" y="1301578"/>
                        <a:pt x="7383832" y="1301578"/>
                      </a:cubicBezTo>
                      <a:cubicBezTo>
                        <a:pt x="7381086" y="1293340"/>
                        <a:pt x="7378643" y="1284995"/>
                        <a:pt x="7375594" y="1276865"/>
                      </a:cubicBezTo>
                      <a:cubicBezTo>
                        <a:pt x="7361343" y="1238863"/>
                        <a:pt x="7357782" y="1239533"/>
                        <a:pt x="7350880" y="1202724"/>
                      </a:cubicBezTo>
                      <a:cubicBezTo>
                        <a:pt x="7337413" y="1130899"/>
                        <a:pt x="7337844" y="1078757"/>
                        <a:pt x="7301453" y="1013254"/>
                      </a:cubicBezTo>
                      <a:cubicBezTo>
                        <a:pt x="7291626" y="995566"/>
                        <a:pt x="7219525" y="920416"/>
                        <a:pt x="7202599" y="906162"/>
                      </a:cubicBezTo>
                      <a:cubicBezTo>
                        <a:pt x="6995472" y="731740"/>
                        <a:pt x="7170732" y="876979"/>
                        <a:pt x="7046080" y="799070"/>
                      </a:cubicBezTo>
                      <a:cubicBezTo>
                        <a:pt x="7017656" y="781305"/>
                        <a:pt x="6993994" y="755754"/>
                        <a:pt x="6963702" y="741405"/>
                      </a:cubicBezTo>
                      <a:cubicBezTo>
                        <a:pt x="6940823" y="730567"/>
                        <a:pt x="6913686" y="732606"/>
                        <a:pt x="6889561" y="724930"/>
                      </a:cubicBezTo>
                      <a:cubicBezTo>
                        <a:pt x="6701858" y="665207"/>
                        <a:pt x="6844699" y="696185"/>
                        <a:pt x="6741280" y="675503"/>
                      </a:cubicBezTo>
                      <a:cubicBezTo>
                        <a:pt x="6689107" y="678249"/>
                        <a:pt x="6636662" y="677752"/>
                        <a:pt x="6584761" y="683740"/>
                      </a:cubicBezTo>
                      <a:cubicBezTo>
                        <a:pt x="6564902" y="686031"/>
                        <a:pt x="6546382" y="694956"/>
                        <a:pt x="6527096" y="700216"/>
                      </a:cubicBezTo>
                      <a:cubicBezTo>
                        <a:pt x="6516173" y="703195"/>
                        <a:pt x="6505129" y="705708"/>
                        <a:pt x="6494145" y="708454"/>
                      </a:cubicBezTo>
                      <a:cubicBezTo>
                        <a:pt x="6455702" y="705708"/>
                        <a:pt x="6416735" y="707110"/>
                        <a:pt x="6378815" y="700216"/>
                      </a:cubicBezTo>
                      <a:cubicBezTo>
                        <a:pt x="6355732" y="696019"/>
                        <a:pt x="6335007" y="683394"/>
                        <a:pt x="6312913" y="675503"/>
                      </a:cubicBezTo>
                      <a:cubicBezTo>
                        <a:pt x="6255797" y="655105"/>
                        <a:pt x="6272771" y="660575"/>
                        <a:pt x="6214059" y="650789"/>
                      </a:cubicBezTo>
                      <a:cubicBezTo>
                        <a:pt x="6014325" y="500989"/>
                        <a:pt x="6200546" y="636289"/>
                        <a:pt x="6049302" y="535459"/>
                      </a:cubicBezTo>
                      <a:cubicBezTo>
                        <a:pt x="5946351" y="466825"/>
                        <a:pt x="6094821" y="557828"/>
                        <a:pt x="5975161" y="486032"/>
                      </a:cubicBezTo>
                      <a:cubicBezTo>
                        <a:pt x="5949967" y="452440"/>
                        <a:pt x="5944361" y="441728"/>
                        <a:pt x="5909259" y="411892"/>
                      </a:cubicBezTo>
                      <a:cubicBezTo>
                        <a:pt x="5869068" y="377730"/>
                        <a:pt x="5832870" y="336628"/>
                        <a:pt x="5785691" y="313038"/>
                      </a:cubicBezTo>
                      <a:cubicBezTo>
                        <a:pt x="5656923" y="248654"/>
                        <a:pt x="5749893" y="290285"/>
                        <a:pt x="5653886" y="255373"/>
                      </a:cubicBezTo>
                      <a:cubicBezTo>
                        <a:pt x="5639989" y="250319"/>
                        <a:pt x="5627155" y="241995"/>
                        <a:pt x="5612696" y="238897"/>
                      </a:cubicBezTo>
                      <a:cubicBezTo>
                        <a:pt x="5588383" y="233687"/>
                        <a:pt x="5563269" y="233405"/>
                        <a:pt x="5538556" y="230659"/>
                      </a:cubicBezTo>
                      <a:cubicBezTo>
                        <a:pt x="5480891" y="236151"/>
                        <a:pt x="5423105" y="240495"/>
                        <a:pt x="5365561" y="247135"/>
                      </a:cubicBezTo>
                      <a:cubicBezTo>
                        <a:pt x="5233813" y="262337"/>
                        <a:pt x="5486452" y="255755"/>
                        <a:pt x="5200805" y="296562"/>
                      </a:cubicBezTo>
                      <a:cubicBezTo>
                        <a:pt x="5104986" y="310251"/>
                        <a:pt x="5162507" y="303417"/>
                        <a:pt x="5027810" y="313038"/>
                      </a:cubicBezTo>
                      <a:cubicBezTo>
                        <a:pt x="4972891" y="310292"/>
                        <a:pt x="4917121" y="314813"/>
                        <a:pt x="4863053" y="304800"/>
                      </a:cubicBezTo>
                      <a:cubicBezTo>
                        <a:pt x="4841285" y="300769"/>
                        <a:pt x="4825189" y="281750"/>
                        <a:pt x="4805388" y="271849"/>
                      </a:cubicBezTo>
                      <a:cubicBezTo>
                        <a:pt x="4786683" y="262497"/>
                        <a:pt x="4767432" y="254128"/>
                        <a:pt x="4747723" y="247135"/>
                      </a:cubicBezTo>
                      <a:cubicBezTo>
                        <a:pt x="4536792" y="172288"/>
                        <a:pt x="4610605" y="186281"/>
                        <a:pt x="4451161" y="172994"/>
                      </a:cubicBezTo>
                      <a:lnTo>
                        <a:pt x="4327594" y="131805"/>
                      </a:lnTo>
                      <a:cubicBezTo>
                        <a:pt x="4308544" y="125744"/>
                        <a:pt x="4288894" y="121652"/>
                        <a:pt x="4269929" y="115330"/>
                      </a:cubicBezTo>
                      <a:cubicBezTo>
                        <a:pt x="4255900" y="110654"/>
                        <a:pt x="4243199" y="101952"/>
                        <a:pt x="4228740" y="98854"/>
                      </a:cubicBezTo>
                      <a:cubicBezTo>
                        <a:pt x="4204426" y="93644"/>
                        <a:pt x="4179313" y="93362"/>
                        <a:pt x="4154599" y="90616"/>
                      </a:cubicBezTo>
                      <a:cubicBezTo>
                        <a:pt x="4129886" y="104346"/>
                        <a:pt x="4104240" y="116517"/>
                        <a:pt x="4080459" y="131805"/>
                      </a:cubicBezTo>
                      <a:cubicBezTo>
                        <a:pt x="4010954" y="176487"/>
                        <a:pt x="4068745" y="154137"/>
                        <a:pt x="3998080" y="189470"/>
                      </a:cubicBezTo>
                      <a:cubicBezTo>
                        <a:pt x="3984854" y="196083"/>
                        <a:pt x="3970404" y="199940"/>
                        <a:pt x="3956891" y="205946"/>
                      </a:cubicBezTo>
                      <a:cubicBezTo>
                        <a:pt x="3925533" y="219883"/>
                        <a:pt x="3925733" y="221226"/>
                        <a:pt x="3899226" y="238897"/>
                      </a:cubicBezTo>
                      <a:cubicBezTo>
                        <a:pt x="3812121" y="209861"/>
                        <a:pt x="3875558" y="213346"/>
                        <a:pt x="3833323" y="247135"/>
                      </a:cubicBezTo>
                      <a:cubicBezTo>
                        <a:pt x="3826543" y="252559"/>
                        <a:pt x="3816377" y="251490"/>
                        <a:pt x="3808610" y="255373"/>
                      </a:cubicBezTo>
                      <a:cubicBezTo>
                        <a:pt x="3799754" y="259801"/>
                        <a:pt x="3791903" y="266026"/>
                        <a:pt x="3783896" y="271849"/>
                      </a:cubicBezTo>
                      <a:cubicBezTo>
                        <a:pt x="3761689" y="288000"/>
                        <a:pt x="3740201" y="305125"/>
                        <a:pt x="3717994" y="321276"/>
                      </a:cubicBezTo>
                      <a:cubicBezTo>
                        <a:pt x="3709987" y="327099"/>
                        <a:pt x="3683675" y="340152"/>
                        <a:pt x="3693280" y="337751"/>
                      </a:cubicBezTo>
                      <a:cubicBezTo>
                        <a:pt x="3713568" y="332679"/>
                        <a:pt x="3731723" y="321276"/>
                        <a:pt x="3750945" y="313038"/>
                      </a:cubicBezTo>
                      <a:cubicBezTo>
                        <a:pt x="3761929" y="293816"/>
                        <a:pt x="3774534" y="275435"/>
                        <a:pt x="3783896" y="255373"/>
                      </a:cubicBezTo>
                      <a:cubicBezTo>
                        <a:pt x="3793818" y="234113"/>
                        <a:pt x="3795596" y="208991"/>
                        <a:pt x="3808610" y="189470"/>
                      </a:cubicBezTo>
                      <a:cubicBezTo>
                        <a:pt x="3823689" y="166852"/>
                        <a:pt x="3844528" y="148115"/>
                        <a:pt x="3866275" y="131805"/>
                      </a:cubicBezTo>
                      <a:cubicBezTo>
                        <a:pt x="3877259" y="123567"/>
                        <a:pt x="3849799" y="153773"/>
                        <a:pt x="3841561" y="164757"/>
                      </a:cubicBezTo>
                      <a:cubicBezTo>
                        <a:pt x="3838815" y="178487"/>
                        <a:pt x="3830818" y="192170"/>
                        <a:pt x="3833323" y="205946"/>
                      </a:cubicBezTo>
                      <a:cubicBezTo>
                        <a:pt x="3842880" y="258509"/>
                        <a:pt x="3962949" y="376424"/>
                        <a:pt x="3965129" y="378940"/>
                      </a:cubicBezTo>
                      <a:cubicBezTo>
                        <a:pt x="3987309" y="467660"/>
                        <a:pt x="3990331" y="466627"/>
                        <a:pt x="3965129" y="617838"/>
                      </a:cubicBezTo>
                      <a:cubicBezTo>
                        <a:pt x="3963701" y="626403"/>
                        <a:pt x="3947906" y="613991"/>
                        <a:pt x="3940415" y="609600"/>
                      </a:cubicBezTo>
                      <a:cubicBezTo>
                        <a:pt x="3868095" y="567205"/>
                        <a:pt x="3796875" y="522927"/>
                        <a:pt x="3726232" y="477794"/>
                      </a:cubicBezTo>
                      <a:cubicBezTo>
                        <a:pt x="3631997" y="417589"/>
                        <a:pt x="3658858" y="422259"/>
                        <a:pt x="3561475" y="370703"/>
                      </a:cubicBezTo>
                      <a:cubicBezTo>
                        <a:pt x="3542993" y="360918"/>
                        <a:pt x="3523918" y="351734"/>
                        <a:pt x="3503810" y="345989"/>
                      </a:cubicBezTo>
                      <a:cubicBezTo>
                        <a:pt x="3477222" y="338392"/>
                        <a:pt x="3356830" y="330308"/>
                        <a:pt x="3347291" y="329513"/>
                      </a:cubicBezTo>
                      <a:cubicBezTo>
                        <a:pt x="3322578" y="324021"/>
                        <a:pt x="3298034" y="317703"/>
                        <a:pt x="3273151" y="313038"/>
                      </a:cubicBezTo>
                      <a:cubicBezTo>
                        <a:pt x="3186609" y="296812"/>
                        <a:pt x="3242977" y="313964"/>
                        <a:pt x="3190772" y="296562"/>
                      </a:cubicBezTo>
                      <a:cubicBezTo>
                        <a:pt x="3166059" y="302054"/>
                        <a:pt x="3139276" y="301716"/>
                        <a:pt x="3116632" y="313038"/>
                      </a:cubicBezTo>
                      <a:cubicBezTo>
                        <a:pt x="3056786" y="342961"/>
                        <a:pt x="3123867" y="356639"/>
                        <a:pt x="3067205" y="337751"/>
                      </a:cubicBezTo>
                      <a:cubicBezTo>
                        <a:pt x="3065668" y="336470"/>
                        <a:pt x="3002067" y="285997"/>
                        <a:pt x="2993064" y="271849"/>
                      </a:cubicBezTo>
                      <a:cubicBezTo>
                        <a:pt x="2979878" y="251128"/>
                        <a:pt x="2969559" y="228617"/>
                        <a:pt x="2960113" y="205946"/>
                      </a:cubicBezTo>
                      <a:cubicBezTo>
                        <a:pt x="2955758" y="195495"/>
                        <a:pt x="2957374" y="182891"/>
                        <a:pt x="2951875" y="172994"/>
                      </a:cubicBezTo>
                      <a:cubicBezTo>
                        <a:pt x="2943336" y="157624"/>
                        <a:pt x="2929907" y="145535"/>
                        <a:pt x="2918923" y="131805"/>
                      </a:cubicBezTo>
                      <a:cubicBezTo>
                        <a:pt x="2918384" y="129650"/>
                        <a:pt x="2906746" y="79513"/>
                        <a:pt x="2902448" y="74140"/>
                      </a:cubicBezTo>
                      <a:cubicBezTo>
                        <a:pt x="2886710" y="54468"/>
                        <a:pt x="2872917" y="59375"/>
                        <a:pt x="2853021" y="49427"/>
                      </a:cubicBezTo>
                      <a:cubicBezTo>
                        <a:pt x="2844165" y="44999"/>
                        <a:pt x="2835913" y="39289"/>
                        <a:pt x="2828307" y="32951"/>
                      </a:cubicBezTo>
                      <a:cubicBezTo>
                        <a:pt x="2819357" y="25493"/>
                        <a:pt x="2814646" y="11922"/>
                        <a:pt x="2803594" y="8238"/>
                      </a:cubicBezTo>
                      <a:cubicBezTo>
                        <a:pt x="2787964" y="3028"/>
                        <a:pt x="2810459" y="0"/>
                        <a:pt x="2754167" y="0"/>
                      </a:cubicBezTo>
                      <a:close/>
                    </a:path>
                  </a:pathLst>
                </a:custGeom>
                <a:solidFill>
                  <a:srgbClr val="FFFF00">
                    <a:alpha val="47451"/>
                  </a:srgbClr>
                </a:solidFill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effectLst>
                  <a:softEdge rad="317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자유형 48"/>
                <p:cNvSpPr/>
                <p:nvPr/>
              </p:nvSpPr>
              <p:spPr>
                <a:xfrm rot="19175193">
                  <a:off x="5438933" y="3285750"/>
                  <a:ext cx="1952143" cy="2759315"/>
                </a:xfrm>
                <a:custGeom>
                  <a:avLst/>
                  <a:gdLst>
                    <a:gd name="connsiteX0" fmla="*/ 2754167 w 8372664"/>
                    <a:gd name="connsiteY0" fmla="*/ 0 h 6713838"/>
                    <a:gd name="connsiteX1" fmla="*/ 2465842 w 8372664"/>
                    <a:gd name="connsiteY1" fmla="*/ 8238 h 6713838"/>
                    <a:gd name="connsiteX2" fmla="*/ 2416415 w 8372664"/>
                    <a:gd name="connsiteY2" fmla="*/ 16476 h 6713838"/>
                    <a:gd name="connsiteX3" fmla="*/ 2358751 w 8372664"/>
                    <a:gd name="connsiteY3" fmla="*/ 24713 h 6713838"/>
                    <a:gd name="connsiteX4" fmla="*/ 2202232 w 8372664"/>
                    <a:gd name="connsiteY4" fmla="*/ 74140 h 6713838"/>
                    <a:gd name="connsiteX5" fmla="*/ 2161042 w 8372664"/>
                    <a:gd name="connsiteY5" fmla="*/ 98854 h 6713838"/>
                    <a:gd name="connsiteX6" fmla="*/ 2086902 w 8372664"/>
                    <a:gd name="connsiteY6" fmla="*/ 148281 h 6713838"/>
                    <a:gd name="connsiteX7" fmla="*/ 2053951 w 8372664"/>
                    <a:gd name="connsiteY7" fmla="*/ 197708 h 6713838"/>
                    <a:gd name="connsiteX8" fmla="*/ 2029237 w 8372664"/>
                    <a:gd name="connsiteY8" fmla="*/ 280086 h 6713838"/>
                    <a:gd name="connsiteX9" fmla="*/ 2020999 w 8372664"/>
                    <a:gd name="connsiteY9" fmla="*/ 329513 h 6713838"/>
                    <a:gd name="connsiteX10" fmla="*/ 1955096 w 8372664"/>
                    <a:gd name="connsiteY10" fmla="*/ 461319 h 6713838"/>
                    <a:gd name="connsiteX11" fmla="*/ 1897432 w 8372664"/>
                    <a:gd name="connsiteY11" fmla="*/ 543697 h 6713838"/>
                    <a:gd name="connsiteX12" fmla="*/ 1864480 w 8372664"/>
                    <a:gd name="connsiteY12" fmla="*/ 568411 h 6713838"/>
                    <a:gd name="connsiteX13" fmla="*/ 1823291 w 8372664"/>
                    <a:gd name="connsiteY13" fmla="*/ 593124 h 6713838"/>
                    <a:gd name="connsiteX14" fmla="*/ 1707961 w 8372664"/>
                    <a:gd name="connsiteY14" fmla="*/ 626076 h 6713838"/>
                    <a:gd name="connsiteX15" fmla="*/ 1658534 w 8372664"/>
                    <a:gd name="connsiteY15" fmla="*/ 634313 h 6713838"/>
                    <a:gd name="connsiteX16" fmla="*/ 1460826 w 8372664"/>
                    <a:gd name="connsiteY16" fmla="*/ 642551 h 6713838"/>
                    <a:gd name="connsiteX17" fmla="*/ 1353734 w 8372664"/>
                    <a:gd name="connsiteY17" fmla="*/ 675503 h 6713838"/>
                    <a:gd name="connsiteX18" fmla="*/ 1238405 w 8372664"/>
                    <a:gd name="connsiteY18" fmla="*/ 733167 h 6713838"/>
                    <a:gd name="connsiteX19" fmla="*/ 1172502 w 8372664"/>
                    <a:gd name="connsiteY19" fmla="*/ 782594 h 6713838"/>
                    <a:gd name="connsiteX20" fmla="*/ 1106599 w 8372664"/>
                    <a:gd name="connsiteY20" fmla="*/ 815546 h 6713838"/>
                    <a:gd name="connsiteX21" fmla="*/ 1057172 w 8372664"/>
                    <a:gd name="connsiteY21" fmla="*/ 864973 h 6713838"/>
                    <a:gd name="connsiteX22" fmla="*/ 1007745 w 8372664"/>
                    <a:gd name="connsiteY22" fmla="*/ 906162 h 6713838"/>
                    <a:gd name="connsiteX23" fmla="*/ 974794 w 8372664"/>
                    <a:gd name="connsiteY23" fmla="*/ 955589 h 6713838"/>
                    <a:gd name="connsiteX24" fmla="*/ 941842 w 8372664"/>
                    <a:gd name="connsiteY24" fmla="*/ 988540 h 6713838"/>
                    <a:gd name="connsiteX25" fmla="*/ 933605 w 8372664"/>
                    <a:gd name="connsiteY25" fmla="*/ 1046205 h 6713838"/>
                    <a:gd name="connsiteX26" fmla="*/ 925367 w 8372664"/>
                    <a:gd name="connsiteY26" fmla="*/ 1087394 h 6713838"/>
                    <a:gd name="connsiteX27" fmla="*/ 917129 w 8372664"/>
                    <a:gd name="connsiteY27" fmla="*/ 1136821 h 6713838"/>
                    <a:gd name="connsiteX28" fmla="*/ 908891 w 8372664"/>
                    <a:gd name="connsiteY28" fmla="*/ 1532238 h 6713838"/>
                    <a:gd name="connsiteX29" fmla="*/ 884178 w 8372664"/>
                    <a:gd name="connsiteY29" fmla="*/ 1589903 h 6713838"/>
                    <a:gd name="connsiteX30" fmla="*/ 793561 w 8372664"/>
                    <a:gd name="connsiteY30" fmla="*/ 1729946 h 6713838"/>
                    <a:gd name="connsiteX31" fmla="*/ 752372 w 8372664"/>
                    <a:gd name="connsiteY31" fmla="*/ 1787611 h 6713838"/>
                    <a:gd name="connsiteX32" fmla="*/ 727659 w 8372664"/>
                    <a:gd name="connsiteY32" fmla="*/ 1828800 h 6713838"/>
                    <a:gd name="connsiteX33" fmla="*/ 645280 w 8372664"/>
                    <a:gd name="connsiteY33" fmla="*/ 1935892 h 6713838"/>
                    <a:gd name="connsiteX34" fmla="*/ 620567 w 8372664"/>
                    <a:gd name="connsiteY34" fmla="*/ 1952367 h 6713838"/>
                    <a:gd name="connsiteX35" fmla="*/ 562902 w 8372664"/>
                    <a:gd name="connsiteY35" fmla="*/ 2018270 h 6713838"/>
                    <a:gd name="connsiteX36" fmla="*/ 472286 w 8372664"/>
                    <a:gd name="connsiteY36" fmla="*/ 2100649 h 6713838"/>
                    <a:gd name="connsiteX37" fmla="*/ 447572 w 8372664"/>
                    <a:gd name="connsiteY37" fmla="*/ 2117124 h 6713838"/>
                    <a:gd name="connsiteX38" fmla="*/ 406383 w 8372664"/>
                    <a:gd name="connsiteY38" fmla="*/ 2174789 h 6713838"/>
                    <a:gd name="connsiteX39" fmla="*/ 340480 w 8372664"/>
                    <a:gd name="connsiteY39" fmla="*/ 2240692 h 6713838"/>
                    <a:gd name="connsiteX40" fmla="*/ 200437 w 8372664"/>
                    <a:gd name="connsiteY40" fmla="*/ 2405449 h 6713838"/>
                    <a:gd name="connsiteX41" fmla="*/ 167486 w 8372664"/>
                    <a:gd name="connsiteY41" fmla="*/ 2463113 h 6713838"/>
                    <a:gd name="connsiteX42" fmla="*/ 159248 w 8372664"/>
                    <a:gd name="connsiteY42" fmla="*/ 2487827 h 6713838"/>
                    <a:gd name="connsiteX43" fmla="*/ 142772 w 8372664"/>
                    <a:gd name="connsiteY43" fmla="*/ 2545492 h 6713838"/>
                    <a:gd name="connsiteX44" fmla="*/ 134534 w 8372664"/>
                    <a:gd name="connsiteY44" fmla="*/ 3064476 h 6713838"/>
                    <a:gd name="connsiteX45" fmla="*/ 118059 w 8372664"/>
                    <a:gd name="connsiteY45" fmla="*/ 3155092 h 6713838"/>
                    <a:gd name="connsiteX46" fmla="*/ 93345 w 8372664"/>
                    <a:gd name="connsiteY46" fmla="*/ 3270421 h 6713838"/>
                    <a:gd name="connsiteX47" fmla="*/ 68632 w 8372664"/>
                    <a:gd name="connsiteY47" fmla="*/ 3385751 h 6713838"/>
                    <a:gd name="connsiteX48" fmla="*/ 52156 w 8372664"/>
                    <a:gd name="connsiteY48" fmla="*/ 3501081 h 6713838"/>
                    <a:gd name="connsiteX49" fmla="*/ 19205 w 8372664"/>
                    <a:gd name="connsiteY49" fmla="*/ 3624649 h 6713838"/>
                    <a:gd name="connsiteX50" fmla="*/ 10967 w 8372664"/>
                    <a:gd name="connsiteY50" fmla="*/ 3863546 h 6713838"/>
                    <a:gd name="connsiteX51" fmla="*/ 183961 w 8372664"/>
                    <a:gd name="connsiteY51" fmla="*/ 4036540 h 6713838"/>
                    <a:gd name="connsiteX52" fmla="*/ 208675 w 8372664"/>
                    <a:gd name="connsiteY52" fmla="*/ 4044778 h 6713838"/>
                    <a:gd name="connsiteX53" fmla="*/ 225151 w 8372664"/>
                    <a:gd name="connsiteY53" fmla="*/ 4069492 h 6713838"/>
                    <a:gd name="connsiteX54" fmla="*/ 447572 w 8372664"/>
                    <a:gd name="connsiteY54" fmla="*/ 4184821 h 6713838"/>
                    <a:gd name="connsiteX55" fmla="*/ 554664 w 8372664"/>
                    <a:gd name="connsiteY55" fmla="*/ 4267200 h 6713838"/>
                    <a:gd name="connsiteX56" fmla="*/ 546426 w 8372664"/>
                    <a:gd name="connsiteY56" fmla="*/ 4349578 h 6713838"/>
                    <a:gd name="connsiteX57" fmla="*/ 529951 w 8372664"/>
                    <a:gd name="connsiteY57" fmla="*/ 4407243 h 6713838"/>
                    <a:gd name="connsiteX58" fmla="*/ 513475 w 8372664"/>
                    <a:gd name="connsiteY58" fmla="*/ 4473146 h 6713838"/>
                    <a:gd name="connsiteX59" fmla="*/ 521713 w 8372664"/>
                    <a:gd name="connsiteY59" fmla="*/ 4926227 h 6713838"/>
                    <a:gd name="connsiteX60" fmla="*/ 620567 w 8372664"/>
                    <a:gd name="connsiteY60" fmla="*/ 5165124 h 6713838"/>
                    <a:gd name="connsiteX61" fmla="*/ 752372 w 8372664"/>
                    <a:gd name="connsiteY61" fmla="*/ 5346357 h 6713838"/>
                    <a:gd name="connsiteX62" fmla="*/ 777086 w 8372664"/>
                    <a:gd name="connsiteY62" fmla="*/ 5362832 h 6713838"/>
                    <a:gd name="connsiteX63" fmla="*/ 900653 w 8372664"/>
                    <a:gd name="connsiteY63" fmla="*/ 5461686 h 6713838"/>
                    <a:gd name="connsiteX64" fmla="*/ 999507 w 8372664"/>
                    <a:gd name="connsiteY64" fmla="*/ 5502876 h 6713838"/>
                    <a:gd name="connsiteX65" fmla="*/ 1073648 w 8372664"/>
                    <a:gd name="connsiteY65" fmla="*/ 5544065 h 6713838"/>
                    <a:gd name="connsiteX66" fmla="*/ 1188978 w 8372664"/>
                    <a:gd name="connsiteY66" fmla="*/ 5585254 h 6713838"/>
                    <a:gd name="connsiteX67" fmla="*/ 1370210 w 8372664"/>
                    <a:gd name="connsiteY67" fmla="*/ 5667632 h 6713838"/>
                    <a:gd name="connsiteX68" fmla="*/ 1510253 w 8372664"/>
                    <a:gd name="connsiteY68" fmla="*/ 5700584 h 6713838"/>
                    <a:gd name="connsiteX69" fmla="*/ 1543205 w 8372664"/>
                    <a:gd name="connsiteY69" fmla="*/ 5708821 h 6713838"/>
                    <a:gd name="connsiteX70" fmla="*/ 1567918 w 8372664"/>
                    <a:gd name="connsiteY70" fmla="*/ 5717059 h 6713838"/>
                    <a:gd name="connsiteX71" fmla="*/ 1650296 w 8372664"/>
                    <a:gd name="connsiteY71" fmla="*/ 5733535 h 6713838"/>
                    <a:gd name="connsiteX72" fmla="*/ 1683248 w 8372664"/>
                    <a:gd name="connsiteY72" fmla="*/ 5741773 h 6713838"/>
                    <a:gd name="connsiteX73" fmla="*/ 1732675 w 8372664"/>
                    <a:gd name="connsiteY73" fmla="*/ 5750011 h 6713838"/>
                    <a:gd name="connsiteX74" fmla="*/ 1856242 w 8372664"/>
                    <a:gd name="connsiteY74" fmla="*/ 5774724 h 6713838"/>
                    <a:gd name="connsiteX75" fmla="*/ 1880956 w 8372664"/>
                    <a:gd name="connsiteY75" fmla="*/ 5782962 h 6713838"/>
                    <a:gd name="connsiteX76" fmla="*/ 1971572 w 8372664"/>
                    <a:gd name="connsiteY76" fmla="*/ 5807676 h 6713838"/>
                    <a:gd name="connsiteX77" fmla="*/ 2029237 w 8372664"/>
                    <a:gd name="connsiteY77" fmla="*/ 5815913 h 6713838"/>
                    <a:gd name="connsiteX78" fmla="*/ 2144567 w 8372664"/>
                    <a:gd name="connsiteY78" fmla="*/ 5898292 h 6713838"/>
                    <a:gd name="connsiteX79" fmla="*/ 2169280 w 8372664"/>
                    <a:gd name="connsiteY79" fmla="*/ 5914767 h 6713838"/>
                    <a:gd name="connsiteX80" fmla="*/ 2226945 w 8372664"/>
                    <a:gd name="connsiteY80" fmla="*/ 5980670 h 6713838"/>
                    <a:gd name="connsiteX81" fmla="*/ 2276372 w 8372664"/>
                    <a:gd name="connsiteY81" fmla="*/ 6013621 h 6713838"/>
                    <a:gd name="connsiteX82" fmla="*/ 2334037 w 8372664"/>
                    <a:gd name="connsiteY82" fmla="*/ 6054811 h 6713838"/>
                    <a:gd name="connsiteX83" fmla="*/ 2416415 w 8372664"/>
                    <a:gd name="connsiteY83" fmla="*/ 6087762 h 6713838"/>
                    <a:gd name="connsiteX84" fmla="*/ 2457605 w 8372664"/>
                    <a:gd name="connsiteY84" fmla="*/ 6096000 h 6713838"/>
                    <a:gd name="connsiteX85" fmla="*/ 2482318 w 8372664"/>
                    <a:gd name="connsiteY85" fmla="*/ 6104238 h 6713838"/>
                    <a:gd name="connsiteX86" fmla="*/ 2539983 w 8372664"/>
                    <a:gd name="connsiteY86" fmla="*/ 6120713 h 6713838"/>
                    <a:gd name="connsiteX87" fmla="*/ 2622361 w 8372664"/>
                    <a:gd name="connsiteY87" fmla="*/ 6137189 h 6713838"/>
                    <a:gd name="connsiteX88" fmla="*/ 2647075 w 8372664"/>
                    <a:gd name="connsiteY88" fmla="*/ 6145427 h 6713838"/>
                    <a:gd name="connsiteX89" fmla="*/ 2721215 w 8372664"/>
                    <a:gd name="connsiteY89" fmla="*/ 6153665 h 6713838"/>
                    <a:gd name="connsiteX90" fmla="*/ 2770642 w 8372664"/>
                    <a:gd name="connsiteY90" fmla="*/ 6161903 h 6713838"/>
                    <a:gd name="connsiteX91" fmla="*/ 2902448 w 8372664"/>
                    <a:gd name="connsiteY91" fmla="*/ 6178378 h 6713838"/>
                    <a:gd name="connsiteX92" fmla="*/ 3075442 w 8372664"/>
                    <a:gd name="connsiteY92" fmla="*/ 6203092 h 6713838"/>
                    <a:gd name="connsiteX93" fmla="*/ 3174296 w 8372664"/>
                    <a:gd name="connsiteY93" fmla="*/ 6227805 h 6713838"/>
                    <a:gd name="connsiteX94" fmla="*/ 3281388 w 8372664"/>
                    <a:gd name="connsiteY94" fmla="*/ 6252519 h 6713838"/>
                    <a:gd name="connsiteX95" fmla="*/ 3421432 w 8372664"/>
                    <a:gd name="connsiteY95" fmla="*/ 6293708 h 6713838"/>
                    <a:gd name="connsiteX96" fmla="*/ 3479096 w 8372664"/>
                    <a:gd name="connsiteY96" fmla="*/ 6301946 h 6713838"/>
                    <a:gd name="connsiteX97" fmla="*/ 3503810 w 8372664"/>
                    <a:gd name="connsiteY97" fmla="*/ 6310184 h 6713838"/>
                    <a:gd name="connsiteX98" fmla="*/ 3874513 w 8372664"/>
                    <a:gd name="connsiteY98" fmla="*/ 6310184 h 6713838"/>
                    <a:gd name="connsiteX99" fmla="*/ 4286405 w 8372664"/>
                    <a:gd name="connsiteY99" fmla="*/ 6318421 h 6713838"/>
                    <a:gd name="connsiteX100" fmla="*/ 4319356 w 8372664"/>
                    <a:gd name="connsiteY100" fmla="*/ 6326659 h 6713838"/>
                    <a:gd name="connsiteX101" fmla="*/ 4434686 w 8372664"/>
                    <a:gd name="connsiteY101" fmla="*/ 6343135 h 6713838"/>
                    <a:gd name="connsiteX102" fmla="*/ 4459399 w 8372664"/>
                    <a:gd name="connsiteY102" fmla="*/ 6351373 h 6713838"/>
                    <a:gd name="connsiteX103" fmla="*/ 4698296 w 8372664"/>
                    <a:gd name="connsiteY103" fmla="*/ 6367849 h 6713838"/>
                    <a:gd name="connsiteX104" fmla="*/ 4739486 w 8372664"/>
                    <a:gd name="connsiteY104" fmla="*/ 6409038 h 6713838"/>
                    <a:gd name="connsiteX105" fmla="*/ 4764199 w 8372664"/>
                    <a:gd name="connsiteY105" fmla="*/ 6425513 h 6713838"/>
                    <a:gd name="connsiteX106" fmla="*/ 4797151 w 8372664"/>
                    <a:gd name="connsiteY106" fmla="*/ 6450227 h 6713838"/>
                    <a:gd name="connsiteX107" fmla="*/ 4846578 w 8372664"/>
                    <a:gd name="connsiteY107" fmla="*/ 6507892 h 6713838"/>
                    <a:gd name="connsiteX108" fmla="*/ 4887767 w 8372664"/>
                    <a:gd name="connsiteY108" fmla="*/ 6532605 h 6713838"/>
                    <a:gd name="connsiteX109" fmla="*/ 4904242 w 8372664"/>
                    <a:gd name="connsiteY109" fmla="*/ 6557319 h 6713838"/>
                    <a:gd name="connsiteX110" fmla="*/ 4920718 w 8372664"/>
                    <a:gd name="connsiteY110" fmla="*/ 6590270 h 6713838"/>
                    <a:gd name="connsiteX111" fmla="*/ 4970145 w 8372664"/>
                    <a:gd name="connsiteY111" fmla="*/ 6656173 h 6713838"/>
                    <a:gd name="connsiteX112" fmla="*/ 4986621 w 8372664"/>
                    <a:gd name="connsiteY112" fmla="*/ 6680886 h 6713838"/>
                    <a:gd name="connsiteX113" fmla="*/ 5052523 w 8372664"/>
                    <a:gd name="connsiteY113" fmla="*/ 6713838 h 6713838"/>
                    <a:gd name="connsiteX114" fmla="*/ 5225518 w 8372664"/>
                    <a:gd name="connsiteY114" fmla="*/ 6705600 h 6713838"/>
                    <a:gd name="connsiteX115" fmla="*/ 5266707 w 8372664"/>
                    <a:gd name="connsiteY115" fmla="*/ 6697362 h 6713838"/>
                    <a:gd name="connsiteX116" fmla="*/ 5324372 w 8372664"/>
                    <a:gd name="connsiteY116" fmla="*/ 6689124 h 6713838"/>
                    <a:gd name="connsiteX117" fmla="*/ 5373799 w 8372664"/>
                    <a:gd name="connsiteY117" fmla="*/ 6664411 h 6713838"/>
                    <a:gd name="connsiteX118" fmla="*/ 5390275 w 8372664"/>
                    <a:gd name="connsiteY118" fmla="*/ 6639697 h 6713838"/>
                    <a:gd name="connsiteX119" fmla="*/ 5423226 w 8372664"/>
                    <a:gd name="connsiteY119" fmla="*/ 6631459 h 6713838"/>
                    <a:gd name="connsiteX120" fmla="*/ 5489129 w 8372664"/>
                    <a:gd name="connsiteY120" fmla="*/ 6606746 h 6713838"/>
                    <a:gd name="connsiteX121" fmla="*/ 5522080 w 8372664"/>
                    <a:gd name="connsiteY121" fmla="*/ 6590270 h 6713838"/>
                    <a:gd name="connsiteX122" fmla="*/ 5686837 w 8372664"/>
                    <a:gd name="connsiteY122" fmla="*/ 6516130 h 6713838"/>
                    <a:gd name="connsiteX123" fmla="*/ 5777453 w 8372664"/>
                    <a:gd name="connsiteY123" fmla="*/ 6483178 h 6713838"/>
                    <a:gd name="connsiteX124" fmla="*/ 5843356 w 8372664"/>
                    <a:gd name="connsiteY124" fmla="*/ 6433751 h 6713838"/>
                    <a:gd name="connsiteX125" fmla="*/ 5966923 w 8372664"/>
                    <a:gd name="connsiteY125" fmla="*/ 6318421 h 6713838"/>
                    <a:gd name="connsiteX126" fmla="*/ 6024588 w 8372664"/>
                    <a:gd name="connsiteY126" fmla="*/ 6244281 h 6713838"/>
                    <a:gd name="connsiteX127" fmla="*/ 6247010 w 8372664"/>
                    <a:gd name="connsiteY127" fmla="*/ 6079524 h 6713838"/>
                    <a:gd name="connsiteX128" fmla="*/ 6296437 w 8372664"/>
                    <a:gd name="connsiteY128" fmla="*/ 6021859 h 6713838"/>
                    <a:gd name="connsiteX129" fmla="*/ 6469432 w 8372664"/>
                    <a:gd name="connsiteY129" fmla="*/ 5766486 h 6713838"/>
                    <a:gd name="connsiteX130" fmla="*/ 6592999 w 8372664"/>
                    <a:gd name="connsiteY130" fmla="*/ 5651157 h 6713838"/>
                    <a:gd name="connsiteX131" fmla="*/ 6996653 w 8372664"/>
                    <a:gd name="connsiteY131" fmla="*/ 5461686 h 6713838"/>
                    <a:gd name="connsiteX132" fmla="*/ 7194361 w 8372664"/>
                    <a:gd name="connsiteY132" fmla="*/ 5453449 h 6713838"/>
                    <a:gd name="connsiteX133" fmla="*/ 7252026 w 8372664"/>
                    <a:gd name="connsiteY133" fmla="*/ 5445211 h 6713838"/>
                    <a:gd name="connsiteX134" fmla="*/ 7317929 w 8372664"/>
                    <a:gd name="connsiteY134" fmla="*/ 5420497 h 6713838"/>
                    <a:gd name="connsiteX135" fmla="*/ 7466210 w 8372664"/>
                    <a:gd name="connsiteY135" fmla="*/ 5329881 h 6713838"/>
                    <a:gd name="connsiteX136" fmla="*/ 7556826 w 8372664"/>
                    <a:gd name="connsiteY136" fmla="*/ 5239265 h 6713838"/>
                    <a:gd name="connsiteX137" fmla="*/ 7565064 w 8372664"/>
                    <a:gd name="connsiteY137" fmla="*/ 5214551 h 6713838"/>
                    <a:gd name="connsiteX138" fmla="*/ 7581540 w 8372664"/>
                    <a:gd name="connsiteY138" fmla="*/ 5173362 h 6713838"/>
                    <a:gd name="connsiteX139" fmla="*/ 7614491 w 8372664"/>
                    <a:gd name="connsiteY139" fmla="*/ 5049794 h 6713838"/>
                    <a:gd name="connsiteX140" fmla="*/ 7639205 w 8372664"/>
                    <a:gd name="connsiteY140" fmla="*/ 4885038 h 6713838"/>
                    <a:gd name="connsiteX141" fmla="*/ 7680394 w 8372664"/>
                    <a:gd name="connsiteY141" fmla="*/ 4712043 h 6713838"/>
                    <a:gd name="connsiteX142" fmla="*/ 7713345 w 8372664"/>
                    <a:gd name="connsiteY142" fmla="*/ 4604951 h 6713838"/>
                    <a:gd name="connsiteX143" fmla="*/ 7762772 w 8372664"/>
                    <a:gd name="connsiteY143" fmla="*/ 4539049 h 6713838"/>
                    <a:gd name="connsiteX144" fmla="*/ 7845151 w 8372664"/>
                    <a:gd name="connsiteY144" fmla="*/ 4464908 h 6713838"/>
                    <a:gd name="connsiteX145" fmla="*/ 7894578 w 8372664"/>
                    <a:gd name="connsiteY145" fmla="*/ 4431957 h 6713838"/>
                    <a:gd name="connsiteX146" fmla="*/ 8232329 w 8372664"/>
                    <a:gd name="connsiteY146" fmla="*/ 4250724 h 6713838"/>
                    <a:gd name="connsiteX147" fmla="*/ 8306469 w 8372664"/>
                    <a:gd name="connsiteY147" fmla="*/ 4193059 h 6713838"/>
                    <a:gd name="connsiteX148" fmla="*/ 8347659 w 8372664"/>
                    <a:gd name="connsiteY148" fmla="*/ 4143632 h 6713838"/>
                    <a:gd name="connsiteX149" fmla="*/ 8355896 w 8372664"/>
                    <a:gd name="connsiteY149" fmla="*/ 3880021 h 6713838"/>
                    <a:gd name="connsiteX150" fmla="*/ 8298232 w 8372664"/>
                    <a:gd name="connsiteY150" fmla="*/ 3739978 h 6713838"/>
                    <a:gd name="connsiteX151" fmla="*/ 8248805 w 8372664"/>
                    <a:gd name="connsiteY151" fmla="*/ 3665838 h 6713838"/>
                    <a:gd name="connsiteX152" fmla="*/ 8026383 w 8372664"/>
                    <a:gd name="connsiteY152" fmla="*/ 3534032 h 6713838"/>
                    <a:gd name="connsiteX153" fmla="*/ 7944005 w 8372664"/>
                    <a:gd name="connsiteY153" fmla="*/ 3468130 h 6713838"/>
                    <a:gd name="connsiteX154" fmla="*/ 7911053 w 8372664"/>
                    <a:gd name="connsiteY154" fmla="*/ 3393989 h 6713838"/>
                    <a:gd name="connsiteX155" fmla="*/ 7902815 w 8372664"/>
                    <a:gd name="connsiteY155" fmla="*/ 3352800 h 6713838"/>
                    <a:gd name="connsiteX156" fmla="*/ 7927529 w 8372664"/>
                    <a:gd name="connsiteY156" fmla="*/ 3229232 h 6713838"/>
                    <a:gd name="connsiteX157" fmla="*/ 7968718 w 8372664"/>
                    <a:gd name="connsiteY157" fmla="*/ 3171567 h 6713838"/>
                    <a:gd name="connsiteX158" fmla="*/ 8026383 w 8372664"/>
                    <a:gd name="connsiteY158" fmla="*/ 3031524 h 6713838"/>
                    <a:gd name="connsiteX159" fmla="*/ 8042859 w 8372664"/>
                    <a:gd name="connsiteY159" fmla="*/ 2809103 h 6713838"/>
                    <a:gd name="connsiteX160" fmla="*/ 8067572 w 8372664"/>
                    <a:gd name="connsiteY160" fmla="*/ 2471351 h 6713838"/>
                    <a:gd name="connsiteX161" fmla="*/ 8051096 w 8372664"/>
                    <a:gd name="connsiteY161" fmla="*/ 2207740 h 6713838"/>
                    <a:gd name="connsiteX162" fmla="*/ 8009907 w 8372664"/>
                    <a:gd name="connsiteY162" fmla="*/ 2108886 h 6713838"/>
                    <a:gd name="connsiteX163" fmla="*/ 7911053 w 8372664"/>
                    <a:gd name="connsiteY163" fmla="*/ 1935892 h 6713838"/>
                    <a:gd name="connsiteX164" fmla="*/ 7886340 w 8372664"/>
                    <a:gd name="connsiteY164" fmla="*/ 1902940 h 6713838"/>
                    <a:gd name="connsiteX165" fmla="*/ 7853388 w 8372664"/>
                    <a:gd name="connsiteY165" fmla="*/ 1845276 h 6713838"/>
                    <a:gd name="connsiteX166" fmla="*/ 7812199 w 8372664"/>
                    <a:gd name="connsiteY166" fmla="*/ 1787611 h 6713838"/>
                    <a:gd name="connsiteX167" fmla="*/ 7771010 w 8372664"/>
                    <a:gd name="connsiteY167" fmla="*/ 1705232 h 6713838"/>
                    <a:gd name="connsiteX168" fmla="*/ 7680394 w 8372664"/>
                    <a:gd name="connsiteY168" fmla="*/ 1565189 h 6713838"/>
                    <a:gd name="connsiteX169" fmla="*/ 7606253 w 8372664"/>
                    <a:gd name="connsiteY169" fmla="*/ 1458097 h 6713838"/>
                    <a:gd name="connsiteX170" fmla="*/ 7507399 w 8372664"/>
                    <a:gd name="connsiteY170" fmla="*/ 1367481 h 6713838"/>
                    <a:gd name="connsiteX171" fmla="*/ 7466210 w 8372664"/>
                    <a:gd name="connsiteY171" fmla="*/ 1342767 h 6713838"/>
                    <a:gd name="connsiteX172" fmla="*/ 7383832 w 8372664"/>
                    <a:gd name="connsiteY172" fmla="*/ 1301578 h 6713838"/>
                    <a:gd name="connsiteX173" fmla="*/ 7375594 w 8372664"/>
                    <a:gd name="connsiteY173" fmla="*/ 1276865 h 6713838"/>
                    <a:gd name="connsiteX174" fmla="*/ 7350880 w 8372664"/>
                    <a:gd name="connsiteY174" fmla="*/ 1202724 h 6713838"/>
                    <a:gd name="connsiteX175" fmla="*/ 7301453 w 8372664"/>
                    <a:gd name="connsiteY175" fmla="*/ 1013254 h 6713838"/>
                    <a:gd name="connsiteX176" fmla="*/ 7202599 w 8372664"/>
                    <a:gd name="connsiteY176" fmla="*/ 906162 h 6713838"/>
                    <a:gd name="connsiteX177" fmla="*/ 7046080 w 8372664"/>
                    <a:gd name="connsiteY177" fmla="*/ 799070 h 6713838"/>
                    <a:gd name="connsiteX178" fmla="*/ 6963702 w 8372664"/>
                    <a:gd name="connsiteY178" fmla="*/ 741405 h 6713838"/>
                    <a:gd name="connsiteX179" fmla="*/ 6889561 w 8372664"/>
                    <a:gd name="connsiteY179" fmla="*/ 724930 h 6713838"/>
                    <a:gd name="connsiteX180" fmla="*/ 6741280 w 8372664"/>
                    <a:gd name="connsiteY180" fmla="*/ 675503 h 6713838"/>
                    <a:gd name="connsiteX181" fmla="*/ 6584761 w 8372664"/>
                    <a:gd name="connsiteY181" fmla="*/ 683740 h 6713838"/>
                    <a:gd name="connsiteX182" fmla="*/ 6527096 w 8372664"/>
                    <a:gd name="connsiteY182" fmla="*/ 700216 h 6713838"/>
                    <a:gd name="connsiteX183" fmla="*/ 6494145 w 8372664"/>
                    <a:gd name="connsiteY183" fmla="*/ 708454 h 6713838"/>
                    <a:gd name="connsiteX184" fmla="*/ 6378815 w 8372664"/>
                    <a:gd name="connsiteY184" fmla="*/ 700216 h 6713838"/>
                    <a:gd name="connsiteX185" fmla="*/ 6312913 w 8372664"/>
                    <a:gd name="connsiteY185" fmla="*/ 675503 h 6713838"/>
                    <a:gd name="connsiteX186" fmla="*/ 6214059 w 8372664"/>
                    <a:gd name="connsiteY186" fmla="*/ 650789 h 6713838"/>
                    <a:gd name="connsiteX187" fmla="*/ 6049302 w 8372664"/>
                    <a:gd name="connsiteY187" fmla="*/ 535459 h 6713838"/>
                    <a:gd name="connsiteX188" fmla="*/ 5975161 w 8372664"/>
                    <a:gd name="connsiteY188" fmla="*/ 486032 h 6713838"/>
                    <a:gd name="connsiteX189" fmla="*/ 5909259 w 8372664"/>
                    <a:gd name="connsiteY189" fmla="*/ 411892 h 6713838"/>
                    <a:gd name="connsiteX190" fmla="*/ 5785691 w 8372664"/>
                    <a:gd name="connsiteY190" fmla="*/ 313038 h 6713838"/>
                    <a:gd name="connsiteX191" fmla="*/ 5653886 w 8372664"/>
                    <a:gd name="connsiteY191" fmla="*/ 255373 h 6713838"/>
                    <a:gd name="connsiteX192" fmla="*/ 5612696 w 8372664"/>
                    <a:gd name="connsiteY192" fmla="*/ 238897 h 6713838"/>
                    <a:gd name="connsiteX193" fmla="*/ 5538556 w 8372664"/>
                    <a:gd name="connsiteY193" fmla="*/ 230659 h 6713838"/>
                    <a:gd name="connsiteX194" fmla="*/ 5365561 w 8372664"/>
                    <a:gd name="connsiteY194" fmla="*/ 247135 h 6713838"/>
                    <a:gd name="connsiteX195" fmla="*/ 5200805 w 8372664"/>
                    <a:gd name="connsiteY195" fmla="*/ 296562 h 6713838"/>
                    <a:gd name="connsiteX196" fmla="*/ 5027810 w 8372664"/>
                    <a:gd name="connsiteY196" fmla="*/ 313038 h 6713838"/>
                    <a:gd name="connsiteX197" fmla="*/ 4863053 w 8372664"/>
                    <a:gd name="connsiteY197" fmla="*/ 304800 h 6713838"/>
                    <a:gd name="connsiteX198" fmla="*/ 4805388 w 8372664"/>
                    <a:gd name="connsiteY198" fmla="*/ 271849 h 6713838"/>
                    <a:gd name="connsiteX199" fmla="*/ 4747723 w 8372664"/>
                    <a:gd name="connsiteY199" fmla="*/ 247135 h 6713838"/>
                    <a:gd name="connsiteX200" fmla="*/ 4451161 w 8372664"/>
                    <a:gd name="connsiteY200" fmla="*/ 172994 h 6713838"/>
                    <a:gd name="connsiteX201" fmla="*/ 4327594 w 8372664"/>
                    <a:gd name="connsiteY201" fmla="*/ 131805 h 6713838"/>
                    <a:gd name="connsiteX202" fmla="*/ 4269929 w 8372664"/>
                    <a:gd name="connsiteY202" fmla="*/ 115330 h 6713838"/>
                    <a:gd name="connsiteX203" fmla="*/ 4228740 w 8372664"/>
                    <a:gd name="connsiteY203" fmla="*/ 98854 h 6713838"/>
                    <a:gd name="connsiteX204" fmla="*/ 4154599 w 8372664"/>
                    <a:gd name="connsiteY204" fmla="*/ 90616 h 6713838"/>
                    <a:gd name="connsiteX205" fmla="*/ 4080459 w 8372664"/>
                    <a:gd name="connsiteY205" fmla="*/ 131805 h 6713838"/>
                    <a:gd name="connsiteX206" fmla="*/ 3998080 w 8372664"/>
                    <a:gd name="connsiteY206" fmla="*/ 189470 h 6713838"/>
                    <a:gd name="connsiteX207" fmla="*/ 3956891 w 8372664"/>
                    <a:gd name="connsiteY207" fmla="*/ 205946 h 6713838"/>
                    <a:gd name="connsiteX208" fmla="*/ 3899226 w 8372664"/>
                    <a:gd name="connsiteY208" fmla="*/ 238897 h 6713838"/>
                    <a:gd name="connsiteX209" fmla="*/ 3833323 w 8372664"/>
                    <a:gd name="connsiteY209" fmla="*/ 247135 h 6713838"/>
                    <a:gd name="connsiteX210" fmla="*/ 3808610 w 8372664"/>
                    <a:gd name="connsiteY210" fmla="*/ 255373 h 6713838"/>
                    <a:gd name="connsiteX211" fmla="*/ 3783896 w 8372664"/>
                    <a:gd name="connsiteY211" fmla="*/ 271849 h 6713838"/>
                    <a:gd name="connsiteX212" fmla="*/ 3717994 w 8372664"/>
                    <a:gd name="connsiteY212" fmla="*/ 321276 h 6713838"/>
                    <a:gd name="connsiteX213" fmla="*/ 3693280 w 8372664"/>
                    <a:gd name="connsiteY213" fmla="*/ 337751 h 6713838"/>
                    <a:gd name="connsiteX214" fmla="*/ 3750945 w 8372664"/>
                    <a:gd name="connsiteY214" fmla="*/ 313038 h 6713838"/>
                    <a:gd name="connsiteX215" fmla="*/ 3783896 w 8372664"/>
                    <a:gd name="connsiteY215" fmla="*/ 255373 h 6713838"/>
                    <a:gd name="connsiteX216" fmla="*/ 3808610 w 8372664"/>
                    <a:gd name="connsiteY216" fmla="*/ 189470 h 6713838"/>
                    <a:gd name="connsiteX217" fmla="*/ 3866275 w 8372664"/>
                    <a:gd name="connsiteY217" fmla="*/ 131805 h 6713838"/>
                    <a:gd name="connsiteX218" fmla="*/ 3841561 w 8372664"/>
                    <a:gd name="connsiteY218" fmla="*/ 164757 h 6713838"/>
                    <a:gd name="connsiteX219" fmla="*/ 3833323 w 8372664"/>
                    <a:gd name="connsiteY219" fmla="*/ 205946 h 6713838"/>
                    <a:gd name="connsiteX220" fmla="*/ 3965129 w 8372664"/>
                    <a:gd name="connsiteY220" fmla="*/ 378940 h 6713838"/>
                    <a:gd name="connsiteX221" fmla="*/ 3965129 w 8372664"/>
                    <a:gd name="connsiteY221" fmla="*/ 617838 h 6713838"/>
                    <a:gd name="connsiteX222" fmla="*/ 3940415 w 8372664"/>
                    <a:gd name="connsiteY222" fmla="*/ 609600 h 6713838"/>
                    <a:gd name="connsiteX223" fmla="*/ 3726232 w 8372664"/>
                    <a:gd name="connsiteY223" fmla="*/ 477794 h 6713838"/>
                    <a:gd name="connsiteX224" fmla="*/ 3561475 w 8372664"/>
                    <a:gd name="connsiteY224" fmla="*/ 370703 h 6713838"/>
                    <a:gd name="connsiteX225" fmla="*/ 3503810 w 8372664"/>
                    <a:gd name="connsiteY225" fmla="*/ 345989 h 6713838"/>
                    <a:gd name="connsiteX226" fmla="*/ 3347291 w 8372664"/>
                    <a:gd name="connsiteY226" fmla="*/ 329513 h 6713838"/>
                    <a:gd name="connsiteX227" fmla="*/ 3273151 w 8372664"/>
                    <a:gd name="connsiteY227" fmla="*/ 313038 h 6713838"/>
                    <a:gd name="connsiteX228" fmla="*/ 3190772 w 8372664"/>
                    <a:gd name="connsiteY228" fmla="*/ 296562 h 6713838"/>
                    <a:gd name="connsiteX229" fmla="*/ 3116632 w 8372664"/>
                    <a:gd name="connsiteY229" fmla="*/ 313038 h 6713838"/>
                    <a:gd name="connsiteX230" fmla="*/ 3067205 w 8372664"/>
                    <a:gd name="connsiteY230" fmla="*/ 337751 h 6713838"/>
                    <a:gd name="connsiteX231" fmla="*/ 2993064 w 8372664"/>
                    <a:gd name="connsiteY231" fmla="*/ 271849 h 6713838"/>
                    <a:gd name="connsiteX232" fmla="*/ 2960113 w 8372664"/>
                    <a:gd name="connsiteY232" fmla="*/ 205946 h 6713838"/>
                    <a:gd name="connsiteX233" fmla="*/ 2951875 w 8372664"/>
                    <a:gd name="connsiteY233" fmla="*/ 172994 h 6713838"/>
                    <a:gd name="connsiteX234" fmla="*/ 2918923 w 8372664"/>
                    <a:gd name="connsiteY234" fmla="*/ 131805 h 6713838"/>
                    <a:gd name="connsiteX235" fmla="*/ 2902448 w 8372664"/>
                    <a:gd name="connsiteY235" fmla="*/ 74140 h 6713838"/>
                    <a:gd name="connsiteX236" fmla="*/ 2853021 w 8372664"/>
                    <a:gd name="connsiteY236" fmla="*/ 49427 h 6713838"/>
                    <a:gd name="connsiteX237" fmla="*/ 2828307 w 8372664"/>
                    <a:gd name="connsiteY237" fmla="*/ 32951 h 6713838"/>
                    <a:gd name="connsiteX238" fmla="*/ 2803594 w 8372664"/>
                    <a:gd name="connsiteY238" fmla="*/ 8238 h 6713838"/>
                    <a:gd name="connsiteX239" fmla="*/ 2754167 w 8372664"/>
                    <a:gd name="connsiteY239" fmla="*/ 0 h 6713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</a:cxnLst>
                  <a:rect l="l" t="t" r="r" b="b"/>
                  <a:pathLst>
                    <a:path w="8372664" h="6713838">
                      <a:moveTo>
                        <a:pt x="2754167" y="0"/>
                      </a:moveTo>
                      <a:cubicBezTo>
                        <a:pt x="2697875" y="0"/>
                        <a:pt x="2561875" y="3553"/>
                        <a:pt x="2465842" y="8238"/>
                      </a:cubicBezTo>
                      <a:cubicBezTo>
                        <a:pt x="2449159" y="9052"/>
                        <a:pt x="2432924" y="13936"/>
                        <a:pt x="2416415" y="16476"/>
                      </a:cubicBezTo>
                      <a:cubicBezTo>
                        <a:pt x="2397224" y="19428"/>
                        <a:pt x="2377972" y="21967"/>
                        <a:pt x="2358751" y="24713"/>
                      </a:cubicBezTo>
                      <a:cubicBezTo>
                        <a:pt x="2240931" y="63987"/>
                        <a:pt x="2293294" y="48123"/>
                        <a:pt x="2202232" y="74140"/>
                      </a:cubicBezTo>
                      <a:cubicBezTo>
                        <a:pt x="2188502" y="82378"/>
                        <a:pt x="2175099" y="91187"/>
                        <a:pt x="2161042" y="98854"/>
                      </a:cubicBezTo>
                      <a:cubicBezTo>
                        <a:pt x="2120548" y="120942"/>
                        <a:pt x="2112400" y="115497"/>
                        <a:pt x="2086902" y="148281"/>
                      </a:cubicBezTo>
                      <a:cubicBezTo>
                        <a:pt x="2074745" y="163911"/>
                        <a:pt x="2060213" y="178923"/>
                        <a:pt x="2053951" y="197708"/>
                      </a:cubicBezTo>
                      <a:cubicBezTo>
                        <a:pt x="2044511" y="226026"/>
                        <a:pt x="2036311" y="249434"/>
                        <a:pt x="2029237" y="280086"/>
                      </a:cubicBezTo>
                      <a:cubicBezTo>
                        <a:pt x="2025481" y="296361"/>
                        <a:pt x="2025050" y="313309"/>
                        <a:pt x="2020999" y="329513"/>
                      </a:cubicBezTo>
                      <a:cubicBezTo>
                        <a:pt x="2002422" y="403820"/>
                        <a:pt x="1998659" y="374190"/>
                        <a:pt x="1955096" y="461319"/>
                      </a:cubicBezTo>
                      <a:cubicBezTo>
                        <a:pt x="1934647" y="502218"/>
                        <a:pt x="1936673" y="504456"/>
                        <a:pt x="1897432" y="543697"/>
                      </a:cubicBezTo>
                      <a:cubicBezTo>
                        <a:pt x="1887723" y="553406"/>
                        <a:pt x="1875904" y="560795"/>
                        <a:pt x="1864480" y="568411"/>
                      </a:cubicBezTo>
                      <a:cubicBezTo>
                        <a:pt x="1851158" y="577292"/>
                        <a:pt x="1837612" y="585964"/>
                        <a:pt x="1823291" y="593124"/>
                      </a:cubicBezTo>
                      <a:cubicBezTo>
                        <a:pt x="1786900" y="611320"/>
                        <a:pt x="1747590" y="618871"/>
                        <a:pt x="1707961" y="626076"/>
                      </a:cubicBezTo>
                      <a:cubicBezTo>
                        <a:pt x="1691528" y="629064"/>
                        <a:pt x="1675200" y="633202"/>
                        <a:pt x="1658534" y="634313"/>
                      </a:cubicBezTo>
                      <a:cubicBezTo>
                        <a:pt x="1592720" y="638700"/>
                        <a:pt x="1526729" y="639805"/>
                        <a:pt x="1460826" y="642551"/>
                      </a:cubicBezTo>
                      <a:cubicBezTo>
                        <a:pt x="1399742" y="652732"/>
                        <a:pt x="1415520" y="646081"/>
                        <a:pt x="1353734" y="675503"/>
                      </a:cubicBezTo>
                      <a:cubicBezTo>
                        <a:pt x="1314929" y="693982"/>
                        <a:pt x="1272789" y="707379"/>
                        <a:pt x="1238405" y="733167"/>
                      </a:cubicBezTo>
                      <a:cubicBezTo>
                        <a:pt x="1216437" y="749643"/>
                        <a:pt x="1195788" y="768040"/>
                        <a:pt x="1172502" y="782594"/>
                      </a:cubicBezTo>
                      <a:cubicBezTo>
                        <a:pt x="1151675" y="795611"/>
                        <a:pt x="1126585" y="801270"/>
                        <a:pt x="1106599" y="815546"/>
                      </a:cubicBezTo>
                      <a:cubicBezTo>
                        <a:pt x="1087639" y="829089"/>
                        <a:pt x="1074348" y="849229"/>
                        <a:pt x="1057172" y="864973"/>
                      </a:cubicBezTo>
                      <a:cubicBezTo>
                        <a:pt x="1041363" y="879465"/>
                        <a:pt x="1022171" y="890293"/>
                        <a:pt x="1007745" y="906162"/>
                      </a:cubicBezTo>
                      <a:cubicBezTo>
                        <a:pt x="994425" y="920814"/>
                        <a:pt x="987164" y="940127"/>
                        <a:pt x="974794" y="955589"/>
                      </a:cubicBezTo>
                      <a:cubicBezTo>
                        <a:pt x="965090" y="967719"/>
                        <a:pt x="952826" y="977556"/>
                        <a:pt x="941842" y="988540"/>
                      </a:cubicBezTo>
                      <a:cubicBezTo>
                        <a:pt x="939096" y="1007762"/>
                        <a:pt x="936797" y="1027052"/>
                        <a:pt x="933605" y="1046205"/>
                      </a:cubicBezTo>
                      <a:cubicBezTo>
                        <a:pt x="931303" y="1060016"/>
                        <a:pt x="927872" y="1073618"/>
                        <a:pt x="925367" y="1087394"/>
                      </a:cubicBezTo>
                      <a:cubicBezTo>
                        <a:pt x="922379" y="1103828"/>
                        <a:pt x="919875" y="1120345"/>
                        <a:pt x="917129" y="1136821"/>
                      </a:cubicBezTo>
                      <a:cubicBezTo>
                        <a:pt x="922704" y="1292928"/>
                        <a:pt x="936346" y="1383981"/>
                        <a:pt x="908891" y="1532238"/>
                      </a:cubicBezTo>
                      <a:cubicBezTo>
                        <a:pt x="905083" y="1552801"/>
                        <a:pt x="893530" y="1571198"/>
                        <a:pt x="884178" y="1589903"/>
                      </a:cubicBezTo>
                      <a:cubicBezTo>
                        <a:pt x="856798" y="1644662"/>
                        <a:pt x="830306" y="1677891"/>
                        <a:pt x="793561" y="1729946"/>
                      </a:cubicBezTo>
                      <a:cubicBezTo>
                        <a:pt x="779939" y="1749244"/>
                        <a:pt x="764525" y="1767356"/>
                        <a:pt x="752372" y="1787611"/>
                      </a:cubicBezTo>
                      <a:cubicBezTo>
                        <a:pt x="744134" y="1801341"/>
                        <a:pt x="736145" y="1815222"/>
                        <a:pt x="727659" y="1828800"/>
                      </a:cubicBezTo>
                      <a:cubicBezTo>
                        <a:pt x="705091" y="1864909"/>
                        <a:pt x="669721" y="1909229"/>
                        <a:pt x="645280" y="1935892"/>
                      </a:cubicBezTo>
                      <a:cubicBezTo>
                        <a:pt x="638590" y="1943190"/>
                        <a:pt x="627568" y="1945366"/>
                        <a:pt x="620567" y="1952367"/>
                      </a:cubicBezTo>
                      <a:cubicBezTo>
                        <a:pt x="599927" y="1973007"/>
                        <a:pt x="582537" y="1996671"/>
                        <a:pt x="562902" y="2018270"/>
                      </a:cubicBezTo>
                      <a:cubicBezTo>
                        <a:pt x="539651" y="2043846"/>
                        <a:pt x="491576" y="2084866"/>
                        <a:pt x="472286" y="2100649"/>
                      </a:cubicBezTo>
                      <a:cubicBezTo>
                        <a:pt x="464623" y="2106918"/>
                        <a:pt x="455810" y="2111632"/>
                        <a:pt x="447572" y="2117124"/>
                      </a:cubicBezTo>
                      <a:cubicBezTo>
                        <a:pt x="433842" y="2136346"/>
                        <a:pt x="421853" y="2156938"/>
                        <a:pt x="406383" y="2174789"/>
                      </a:cubicBezTo>
                      <a:cubicBezTo>
                        <a:pt x="386036" y="2198266"/>
                        <a:pt x="361514" y="2217829"/>
                        <a:pt x="340480" y="2240692"/>
                      </a:cubicBezTo>
                      <a:cubicBezTo>
                        <a:pt x="312981" y="2270582"/>
                        <a:pt x="235126" y="2347635"/>
                        <a:pt x="200437" y="2405449"/>
                      </a:cubicBezTo>
                      <a:cubicBezTo>
                        <a:pt x="189047" y="2424432"/>
                        <a:pt x="177387" y="2443312"/>
                        <a:pt x="167486" y="2463113"/>
                      </a:cubicBezTo>
                      <a:cubicBezTo>
                        <a:pt x="163603" y="2470880"/>
                        <a:pt x="161743" y="2479510"/>
                        <a:pt x="159248" y="2487827"/>
                      </a:cubicBezTo>
                      <a:cubicBezTo>
                        <a:pt x="153504" y="2506975"/>
                        <a:pt x="148264" y="2526270"/>
                        <a:pt x="142772" y="2545492"/>
                      </a:cubicBezTo>
                      <a:cubicBezTo>
                        <a:pt x="140026" y="2718487"/>
                        <a:pt x="141542" y="2891602"/>
                        <a:pt x="134534" y="3064476"/>
                      </a:cubicBezTo>
                      <a:cubicBezTo>
                        <a:pt x="133290" y="3095151"/>
                        <a:pt x="124080" y="3124988"/>
                        <a:pt x="118059" y="3155092"/>
                      </a:cubicBezTo>
                      <a:cubicBezTo>
                        <a:pt x="110349" y="3193644"/>
                        <a:pt x="101874" y="3232042"/>
                        <a:pt x="93345" y="3270421"/>
                      </a:cubicBezTo>
                      <a:cubicBezTo>
                        <a:pt x="78345" y="3337920"/>
                        <a:pt x="87254" y="3274017"/>
                        <a:pt x="68632" y="3385751"/>
                      </a:cubicBezTo>
                      <a:cubicBezTo>
                        <a:pt x="62248" y="3424056"/>
                        <a:pt x="59490" y="3462946"/>
                        <a:pt x="52156" y="3501081"/>
                      </a:cubicBezTo>
                      <a:cubicBezTo>
                        <a:pt x="39968" y="3564458"/>
                        <a:pt x="34441" y="3578936"/>
                        <a:pt x="19205" y="3624649"/>
                      </a:cubicBezTo>
                      <a:cubicBezTo>
                        <a:pt x="10173" y="3687873"/>
                        <a:pt x="-13973" y="3800061"/>
                        <a:pt x="10967" y="3863546"/>
                      </a:cubicBezTo>
                      <a:cubicBezTo>
                        <a:pt x="40489" y="3938692"/>
                        <a:pt x="119640" y="3995191"/>
                        <a:pt x="183961" y="4036540"/>
                      </a:cubicBezTo>
                      <a:cubicBezTo>
                        <a:pt x="191265" y="4041236"/>
                        <a:pt x="200437" y="4042032"/>
                        <a:pt x="208675" y="4044778"/>
                      </a:cubicBezTo>
                      <a:cubicBezTo>
                        <a:pt x="214167" y="4053016"/>
                        <a:pt x="216703" y="4064329"/>
                        <a:pt x="225151" y="4069492"/>
                      </a:cubicBezTo>
                      <a:cubicBezTo>
                        <a:pt x="231764" y="4073533"/>
                        <a:pt x="423079" y="4165980"/>
                        <a:pt x="447572" y="4184821"/>
                      </a:cubicBezTo>
                      <a:lnTo>
                        <a:pt x="554664" y="4267200"/>
                      </a:lnTo>
                      <a:cubicBezTo>
                        <a:pt x="551918" y="4294659"/>
                        <a:pt x="551222" y="4322402"/>
                        <a:pt x="546426" y="4349578"/>
                      </a:cubicBezTo>
                      <a:cubicBezTo>
                        <a:pt x="542952" y="4369265"/>
                        <a:pt x="535102" y="4387927"/>
                        <a:pt x="529951" y="4407243"/>
                      </a:cubicBezTo>
                      <a:cubicBezTo>
                        <a:pt x="524117" y="4429122"/>
                        <a:pt x="518967" y="4451178"/>
                        <a:pt x="513475" y="4473146"/>
                      </a:cubicBezTo>
                      <a:cubicBezTo>
                        <a:pt x="498294" y="4655313"/>
                        <a:pt x="493428" y="4662236"/>
                        <a:pt x="521713" y="4926227"/>
                      </a:cubicBezTo>
                      <a:cubicBezTo>
                        <a:pt x="528495" y="4989528"/>
                        <a:pt x="591377" y="5119254"/>
                        <a:pt x="620567" y="5165124"/>
                      </a:cubicBezTo>
                      <a:cubicBezTo>
                        <a:pt x="673909" y="5248947"/>
                        <a:pt x="683113" y="5271326"/>
                        <a:pt x="752372" y="5346357"/>
                      </a:cubicBezTo>
                      <a:cubicBezTo>
                        <a:pt x="759087" y="5353632"/>
                        <a:pt x="769271" y="5356754"/>
                        <a:pt x="777086" y="5362832"/>
                      </a:cubicBezTo>
                      <a:cubicBezTo>
                        <a:pt x="818723" y="5395216"/>
                        <a:pt x="850612" y="5445006"/>
                        <a:pt x="900653" y="5461686"/>
                      </a:cubicBezTo>
                      <a:cubicBezTo>
                        <a:pt x="942241" y="5475549"/>
                        <a:pt x="944784" y="5475515"/>
                        <a:pt x="999507" y="5502876"/>
                      </a:cubicBezTo>
                      <a:cubicBezTo>
                        <a:pt x="1074939" y="5540592"/>
                        <a:pt x="949520" y="5494414"/>
                        <a:pt x="1073648" y="5544065"/>
                      </a:cubicBezTo>
                      <a:cubicBezTo>
                        <a:pt x="1111550" y="5559226"/>
                        <a:pt x="1152466" y="5566998"/>
                        <a:pt x="1188978" y="5585254"/>
                      </a:cubicBezTo>
                      <a:cubicBezTo>
                        <a:pt x="1241331" y="5611431"/>
                        <a:pt x="1309893" y="5650743"/>
                        <a:pt x="1370210" y="5667632"/>
                      </a:cubicBezTo>
                      <a:cubicBezTo>
                        <a:pt x="1416390" y="5680562"/>
                        <a:pt x="1463601" y="5689477"/>
                        <a:pt x="1510253" y="5700584"/>
                      </a:cubicBezTo>
                      <a:cubicBezTo>
                        <a:pt x="1521267" y="5703206"/>
                        <a:pt x="1532464" y="5705241"/>
                        <a:pt x="1543205" y="5708821"/>
                      </a:cubicBezTo>
                      <a:cubicBezTo>
                        <a:pt x="1551443" y="5711567"/>
                        <a:pt x="1559457" y="5715106"/>
                        <a:pt x="1567918" y="5717059"/>
                      </a:cubicBezTo>
                      <a:cubicBezTo>
                        <a:pt x="1595204" y="5723356"/>
                        <a:pt x="1622914" y="5727667"/>
                        <a:pt x="1650296" y="5733535"/>
                      </a:cubicBezTo>
                      <a:cubicBezTo>
                        <a:pt x="1661367" y="5735907"/>
                        <a:pt x="1672146" y="5739553"/>
                        <a:pt x="1683248" y="5741773"/>
                      </a:cubicBezTo>
                      <a:cubicBezTo>
                        <a:pt x="1699627" y="5745049"/>
                        <a:pt x="1716267" y="5746886"/>
                        <a:pt x="1732675" y="5750011"/>
                      </a:cubicBezTo>
                      <a:cubicBezTo>
                        <a:pt x="1773938" y="5757871"/>
                        <a:pt x="1815238" y="5765612"/>
                        <a:pt x="1856242" y="5774724"/>
                      </a:cubicBezTo>
                      <a:cubicBezTo>
                        <a:pt x="1864719" y="5776608"/>
                        <a:pt x="1872607" y="5780576"/>
                        <a:pt x="1880956" y="5782962"/>
                      </a:cubicBezTo>
                      <a:cubicBezTo>
                        <a:pt x="1911060" y="5791563"/>
                        <a:pt x="1941009" y="5800884"/>
                        <a:pt x="1971572" y="5807676"/>
                      </a:cubicBezTo>
                      <a:cubicBezTo>
                        <a:pt x="1990526" y="5811888"/>
                        <a:pt x="2010015" y="5813167"/>
                        <a:pt x="2029237" y="5815913"/>
                      </a:cubicBezTo>
                      <a:cubicBezTo>
                        <a:pt x="2155211" y="5885900"/>
                        <a:pt x="2059445" y="5823811"/>
                        <a:pt x="2144567" y="5898292"/>
                      </a:cubicBezTo>
                      <a:cubicBezTo>
                        <a:pt x="2152018" y="5904811"/>
                        <a:pt x="2162279" y="5907766"/>
                        <a:pt x="2169280" y="5914767"/>
                      </a:cubicBezTo>
                      <a:cubicBezTo>
                        <a:pt x="2189920" y="5935407"/>
                        <a:pt x="2205496" y="5960871"/>
                        <a:pt x="2226945" y="5980670"/>
                      </a:cubicBezTo>
                      <a:cubicBezTo>
                        <a:pt x="2241495" y="5994101"/>
                        <a:pt x="2260531" y="6001740"/>
                        <a:pt x="2276372" y="6013621"/>
                      </a:cubicBezTo>
                      <a:cubicBezTo>
                        <a:pt x="2283837" y="6019220"/>
                        <a:pt x="2321989" y="6048787"/>
                        <a:pt x="2334037" y="6054811"/>
                      </a:cubicBezTo>
                      <a:cubicBezTo>
                        <a:pt x="2345154" y="6060369"/>
                        <a:pt x="2394504" y="6082284"/>
                        <a:pt x="2416415" y="6087762"/>
                      </a:cubicBezTo>
                      <a:cubicBezTo>
                        <a:pt x="2429999" y="6091158"/>
                        <a:pt x="2444021" y="6092604"/>
                        <a:pt x="2457605" y="6096000"/>
                      </a:cubicBezTo>
                      <a:cubicBezTo>
                        <a:pt x="2466029" y="6098106"/>
                        <a:pt x="2474001" y="6101743"/>
                        <a:pt x="2482318" y="6104238"/>
                      </a:cubicBezTo>
                      <a:cubicBezTo>
                        <a:pt x="2501466" y="6109982"/>
                        <a:pt x="2520697" y="6115453"/>
                        <a:pt x="2539983" y="6120713"/>
                      </a:cubicBezTo>
                      <a:cubicBezTo>
                        <a:pt x="2612214" y="6140412"/>
                        <a:pt x="2527723" y="6116158"/>
                        <a:pt x="2622361" y="6137189"/>
                      </a:cubicBezTo>
                      <a:cubicBezTo>
                        <a:pt x="2630838" y="6139073"/>
                        <a:pt x="2638510" y="6143999"/>
                        <a:pt x="2647075" y="6145427"/>
                      </a:cubicBezTo>
                      <a:cubicBezTo>
                        <a:pt x="2671602" y="6149515"/>
                        <a:pt x="2696568" y="6150379"/>
                        <a:pt x="2721215" y="6153665"/>
                      </a:cubicBezTo>
                      <a:cubicBezTo>
                        <a:pt x="2737771" y="6155873"/>
                        <a:pt x="2754092" y="6159646"/>
                        <a:pt x="2770642" y="6161903"/>
                      </a:cubicBezTo>
                      <a:cubicBezTo>
                        <a:pt x="2814513" y="6167885"/>
                        <a:pt x="2858570" y="6172449"/>
                        <a:pt x="2902448" y="6178378"/>
                      </a:cubicBezTo>
                      <a:cubicBezTo>
                        <a:pt x="2960173" y="6186179"/>
                        <a:pt x="3018931" y="6188965"/>
                        <a:pt x="3075442" y="6203092"/>
                      </a:cubicBezTo>
                      <a:lnTo>
                        <a:pt x="3174296" y="6227805"/>
                      </a:lnTo>
                      <a:cubicBezTo>
                        <a:pt x="3209920" y="6236355"/>
                        <a:pt x="3246632" y="6240934"/>
                        <a:pt x="3281388" y="6252519"/>
                      </a:cubicBezTo>
                      <a:cubicBezTo>
                        <a:pt x="3330602" y="6268924"/>
                        <a:pt x="3359588" y="6278983"/>
                        <a:pt x="3421432" y="6293708"/>
                      </a:cubicBezTo>
                      <a:cubicBezTo>
                        <a:pt x="3440320" y="6298205"/>
                        <a:pt x="3459875" y="6299200"/>
                        <a:pt x="3479096" y="6301946"/>
                      </a:cubicBezTo>
                      <a:cubicBezTo>
                        <a:pt x="3487334" y="6304692"/>
                        <a:pt x="3495214" y="6308956"/>
                        <a:pt x="3503810" y="6310184"/>
                      </a:cubicBezTo>
                      <a:cubicBezTo>
                        <a:pt x="3632064" y="6328505"/>
                        <a:pt x="3734660" y="6314297"/>
                        <a:pt x="3874513" y="6310184"/>
                      </a:cubicBezTo>
                      <a:lnTo>
                        <a:pt x="4286405" y="6318421"/>
                      </a:lnTo>
                      <a:cubicBezTo>
                        <a:pt x="4297719" y="6318840"/>
                        <a:pt x="4308188" y="6324798"/>
                        <a:pt x="4319356" y="6326659"/>
                      </a:cubicBezTo>
                      <a:cubicBezTo>
                        <a:pt x="4357661" y="6333043"/>
                        <a:pt x="4434686" y="6343135"/>
                        <a:pt x="4434686" y="6343135"/>
                      </a:cubicBezTo>
                      <a:cubicBezTo>
                        <a:pt x="4442924" y="6345881"/>
                        <a:pt x="4450736" y="6350776"/>
                        <a:pt x="4459399" y="6351373"/>
                      </a:cubicBezTo>
                      <a:cubicBezTo>
                        <a:pt x="4707974" y="6368516"/>
                        <a:pt x="4602677" y="6335975"/>
                        <a:pt x="4698296" y="6367849"/>
                      </a:cubicBezTo>
                      <a:cubicBezTo>
                        <a:pt x="4712026" y="6381579"/>
                        <a:pt x="4724873" y="6396252"/>
                        <a:pt x="4739486" y="6409038"/>
                      </a:cubicBezTo>
                      <a:cubicBezTo>
                        <a:pt x="4746937" y="6415557"/>
                        <a:pt x="4756143" y="6419759"/>
                        <a:pt x="4764199" y="6425513"/>
                      </a:cubicBezTo>
                      <a:cubicBezTo>
                        <a:pt x="4775372" y="6433493"/>
                        <a:pt x="4786167" y="6441989"/>
                        <a:pt x="4797151" y="6450227"/>
                      </a:cubicBezTo>
                      <a:cubicBezTo>
                        <a:pt x="4814408" y="6476113"/>
                        <a:pt x="4818918" y="6486379"/>
                        <a:pt x="4846578" y="6507892"/>
                      </a:cubicBezTo>
                      <a:cubicBezTo>
                        <a:pt x="4859217" y="6517722"/>
                        <a:pt x="4874037" y="6524367"/>
                        <a:pt x="4887767" y="6532605"/>
                      </a:cubicBezTo>
                      <a:cubicBezTo>
                        <a:pt x="4893259" y="6540843"/>
                        <a:pt x="4899330" y="6548723"/>
                        <a:pt x="4904242" y="6557319"/>
                      </a:cubicBezTo>
                      <a:cubicBezTo>
                        <a:pt x="4910335" y="6567981"/>
                        <a:pt x="4913906" y="6580052"/>
                        <a:pt x="4920718" y="6590270"/>
                      </a:cubicBezTo>
                      <a:cubicBezTo>
                        <a:pt x="4935950" y="6613118"/>
                        <a:pt x="4953994" y="6633966"/>
                        <a:pt x="4970145" y="6656173"/>
                      </a:cubicBezTo>
                      <a:cubicBezTo>
                        <a:pt x="4975968" y="6664180"/>
                        <a:pt x="4979104" y="6674443"/>
                        <a:pt x="4986621" y="6680886"/>
                      </a:cubicBezTo>
                      <a:cubicBezTo>
                        <a:pt x="5011381" y="6702109"/>
                        <a:pt x="5025568" y="6704853"/>
                        <a:pt x="5052523" y="6713838"/>
                      </a:cubicBezTo>
                      <a:cubicBezTo>
                        <a:pt x="5110188" y="6711092"/>
                        <a:pt x="5167958" y="6710028"/>
                        <a:pt x="5225518" y="6705600"/>
                      </a:cubicBezTo>
                      <a:cubicBezTo>
                        <a:pt x="5239478" y="6704526"/>
                        <a:pt x="5252896" y="6699664"/>
                        <a:pt x="5266707" y="6697362"/>
                      </a:cubicBezTo>
                      <a:cubicBezTo>
                        <a:pt x="5285860" y="6694170"/>
                        <a:pt x="5305150" y="6691870"/>
                        <a:pt x="5324372" y="6689124"/>
                      </a:cubicBezTo>
                      <a:cubicBezTo>
                        <a:pt x="5340848" y="6680886"/>
                        <a:pt x="5359063" y="6675463"/>
                        <a:pt x="5373799" y="6664411"/>
                      </a:cubicBezTo>
                      <a:cubicBezTo>
                        <a:pt x="5381720" y="6658471"/>
                        <a:pt x="5382037" y="6645189"/>
                        <a:pt x="5390275" y="6639697"/>
                      </a:cubicBezTo>
                      <a:cubicBezTo>
                        <a:pt x="5399695" y="6633417"/>
                        <a:pt x="5412485" y="6635039"/>
                        <a:pt x="5423226" y="6631459"/>
                      </a:cubicBezTo>
                      <a:cubicBezTo>
                        <a:pt x="5445483" y="6624040"/>
                        <a:pt x="5467472" y="6615770"/>
                        <a:pt x="5489129" y="6606746"/>
                      </a:cubicBezTo>
                      <a:cubicBezTo>
                        <a:pt x="5500465" y="6602023"/>
                        <a:pt x="5510917" y="6595387"/>
                        <a:pt x="5522080" y="6590270"/>
                      </a:cubicBezTo>
                      <a:cubicBezTo>
                        <a:pt x="5576827" y="6565178"/>
                        <a:pt x="5630240" y="6536711"/>
                        <a:pt x="5686837" y="6516130"/>
                      </a:cubicBezTo>
                      <a:lnTo>
                        <a:pt x="5777453" y="6483178"/>
                      </a:lnTo>
                      <a:cubicBezTo>
                        <a:pt x="5799421" y="6466702"/>
                        <a:pt x="5821914" y="6450905"/>
                        <a:pt x="5843356" y="6433751"/>
                      </a:cubicBezTo>
                      <a:cubicBezTo>
                        <a:pt x="5883366" y="6401743"/>
                        <a:pt x="5933730" y="6356040"/>
                        <a:pt x="5966923" y="6318421"/>
                      </a:cubicBezTo>
                      <a:cubicBezTo>
                        <a:pt x="5987637" y="6294945"/>
                        <a:pt x="6000767" y="6264598"/>
                        <a:pt x="6024588" y="6244281"/>
                      </a:cubicBezTo>
                      <a:cubicBezTo>
                        <a:pt x="6094787" y="6184406"/>
                        <a:pt x="6186964" y="6149577"/>
                        <a:pt x="6247010" y="6079524"/>
                      </a:cubicBezTo>
                      <a:cubicBezTo>
                        <a:pt x="6263486" y="6060302"/>
                        <a:pt x="6282394" y="6042924"/>
                        <a:pt x="6296437" y="6021859"/>
                      </a:cubicBezTo>
                      <a:cubicBezTo>
                        <a:pt x="6388765" y="5883367"/>
                        <a:pt x="6237230" y="5983207"/>
                        <a:pt x="6469432" y="5766486"/>
                      </a:cubicBezTo>
                      <a:cubicBezTo>
                        <a:pt x="6510621" y="5728043"/>
                        <a:pt x="6548448" y="5685648"/>
                        <a:pt x="6592999" y="5651157"/>
                      </a:cubicBezTo>
                      <a:cubicBezTo>
                        <a:pt x="6699104" y="5569011"/>
                        <a:pt x="6880164" y="5490297"/>
                        <a:pt x="6996653" y="5461686"/>
                      </a:cubicBezTo>
                      <a:cubicBezTo>
                        <a:pt x="7060709" y="5445953"/>
                        <a:pt x="7128458" y="5456195"/>
                        <a:pt x="7194361" y="5453449"/>
                      </a:cubicBezTo>
                      <a:cubicBezTo>
                        <a:pt x="7213583" y="5450703"/>
                        <a:pt x="7233265" y="5450214"/>
                        <a:pt x="7252026" y="5445211"/>
                      </a:cubicBezTo>
                      <a:cubicBezTo>
                        <a:pt x="7274695" y="5439166"/>
                        <a:pt x="7296490" y="5430026"/>
                        <a:pt x="7317929" y="5420497"/>
                      </a:cubicBezTo>
                      <a:cubicBezTo>
                        <a:pt x="7379164" y="5393281"/>
                        <a:pt x="7416625" y="5374246"/>
                        <a:pt x="7466210" y="5329881"/>
                      </a:cubicBezTo>
                      <a:cubicBezTo>
                        <a:pt x="7498044" y="5301398"/>
                        <a:pt x="7526621" y="5269470"/>
                        <a:pt x="7556826" y="5239265"/>
                      </a:cubicBezTo>
                      <a:cubicBezTo>
                        <a:pt x="7559572" y="5231027"/>
                        <a:pt x="7562015" y="5222682"/>
                        <a:pt x="7565064" y="5214551"/>
                      </a:cubicBezTo>
                      <a:cubicBezTo>
                        <a:pt x="7570256" y="5200705"/>
                        <a:pt x="7576864" y="5187391"/>
                        <a:pt x="7581540" y="5173362"/>
                      </a:cubicBezTo>
                      <a:cubicBezTo>
                        <a:pt x="7592884" y="5139330"/>
                        <a:pt x="7606024" y="5083660"/>
                        <a:pt x="7614491" y="5049794"/>
                      </a:cubicBezTo>
                      <a:cubicBezTo>
                        <a:pt x="7622566" y="4977119"/>
                        <a:pt x="7622668" y="4960636"/>
                        <a:pt x="7639205" y="4885038"/>
                      </a:cubicBezTo>
                      <a:cubicBezTo>
                        <a:pt x="7651872" y="4827130"/>
                        <a:pt x="7667065" y="4769802"/>
                        <a:pt x="7680394" y="4712043"/>
                      </a:cubicBezTo>
                      <a:cubicBezTo>
                        <a:pt x="7690431" y="4668549"/>
                        <a:pt x="7688411" y="4649278"/>
                        <a:pt x="7713345" y="4604951"/>
                      </a:cubicBezTo>
                      <a:cubicBezTo>
                        <a:pt x="7726807" y="4581018"/>
                        <a:pt x="7745035" y="4560011"/>
                        <a:pt x="7762772" y="4539049"/>
                      </a:cubicBezTo>
                      <a:cubicBezTo>
                        <a:pt x="7784993" y="4512788"/>
                        <a:pt x="7817233" y="4485211"/>
                        <a:pt x="7845151" y="4464908"/>
                      </a:cubicBezTo>
                      <a:cubicBezTo>
                        <a:pt x="7861165" y="4453262"/>
                        <a:pt x="7877159" y="4441373"/>
                        <a:pt x="7894578" y="4431957"/>
                      </a:cubicBezTo>
                      <a:cubicBezTo>
                        <a:pt x="7938161" y="4408399"/>
                        <a:pt x="8148120" y="4308341"/>
                        <a:pt x="8232329" y="4250724"/>
                      </a:cubicBezTo>
                      <a:cubicBezTo>
                        <a:pt x="8258168" y="4233045"/>
                        <a:pt x="8283526" y="4214363"/>
                        <a:pt x="8306469" y="4193059"/>
                      </a:cubicBezTo>
                      <a:cubicBezTo>
                        <a:pt x="8322185" y="4178466"/>
                        <a:pt x="8333929" y="4160108"/>
                        <a:pt x="8347659" y="4143632"/>
                      </a:cubicBezTo>
                      <a:cubicBezTo>
                        <a:pt x="8373612" y="4039815"/>
                        <a:pt x="8384066" y="4024394"/>
                        <a:pt x="8355896" y="3880021"/>
                      </a:cubicBezTo>
                      <a:cubicBezTo>
                        <a:pt x="8346228" y="3830472"/>
                        <a:pt x="8320809" y="3785132"/>
                        <a:pt x="8298232" y="3739978"/>
                      </a:cubicBezTo>
                      <a:cubicBezTo>
                        <a:pt x="8284949" y="3713412"/>
                        <a:pt x="8271284" y="3685252"/>
                        <a:pt x="8248805" y="3665838"/>
                      </a:cubicBezTo>
                      <a:cubicBezTo>
                        <a:pt x="8156739" y="3586326"/>
                        <a:pt x="8116717" y="3594255"/>
                        <a:pt x="8026383" y="3534032"/>
                      </a:cubicBezTo>
                      <a:cubicBezTo>
                        <a:pt x="7997124" y="3514526"/>
                        <a:pt x="7971464" y="3490097"/>
                        <a:pt x="7944005" y="3468130"/>
                      </a:cubicBezTo>
                      <a:cubicBezTo>
                        <a:pt x="7931835" y="3443791"/>
                        <a:pt x="7918941" y="3420283"/>
                        <a:pt x="7911053" y="3393989"/>
                      </a:cubicBezTo>
                      <a:cubicBezTo>
                        <a:pt x="7907030" y="3380578"/>
                        <a:pt x="7905561" y="3366530"/>
                        <a:pt x="7902815" y="3352800"/>
                      </a:cubicBezTo>
                      <a:cubicBezTo>
                        <a:pt x="7911053" y="3311611"/>
                        <a:pt x="7913174" y="3268708"/>
                        <a:pt x="7927529" y="3229232"/>
                      </a:cubicBezTo>
                      <a:cubicBezTo>
                        <a:pt x="7935602" y="3207033"/>
                        <a:pt x="7956565" y="3191822"/>
                        <a:pt x="7968718" y="3171567"/>
                      </a:cubicBezTo>
                      <a:cubicBezTo>
                        <a:pt x="8002169" y="3115816"/>
                        <a:pt x="8005729" y="3093484"/>
                        <a:pt x="8026383" y="3031524"/>
                      </a:cubicBezTo>
                      <a:cubicBezTo>
                        <a:pt x="8048492" y="2766222"/>
                        <a:pt x="8019384" y="3122105"/>
                        <a:pt x="8042859" y="2809103"/>
                      </a:cubicBezTo>
                      <a:cubicBezTo>
                        <a:pt x="8069089" y="2459363"/>
                        <a:pt x="8051046" y="2735756"/>
                        <a:pt x="8067572" y="2471351"/>
                      </a:cubicBezTo>
                      <a:cubicBezTo>
                        <a:pt x="8062080" y="2383481"/>
                        <a:pt x="8064929" y="2294688"/>
                        <a:pt x="8051096" y="2207740"/>
                      </a:cubicBezTo>
                      <a:cubicBezTo>
                        <a:pt x="8045487" y="2172486"/>
                        <a:pt x="8026255" y="2140620"/>
                        <a:pt x="8009907" y="2108886"/>
                      </a:cubicBezTo>
                      <a:cubicBezTo>
                        <a:pt x="7979492" y="2049844"/>
                        <a:pt x="7945223" y="1992843"/>
                        <a:pt x="7911053" y="1935892"/>
                      </a:cubicBezTo>
                      <a:cubicBezTo>
                        <a:pt x="7903989" y="1924119"/>
                        <a:pt x="7893711" y="1914523"/>
                        <a:pt x="7886340" y="1902940"/>
                      </a:cubicBezTo>
                      <a:cubicBezTo>
                        <a:pt x="7874454" y="1884263"/>
                        <a:pt x="7865360" y="1863898"/>
                        <a:pt x="7853388" y="1845276"/>
                      </a:cubicBezTo>
                      <a:cubicBezTo>
                        <a:pt x="7840614" y="1825406"/>
                        <a:pt x="7824175" y="1807971"/>
                        <a:pt x="7812199" y="1787611"/>
                      </a:cubicBezTo>
                      <a:cubicBezTo>
                        <a:pt x="7796633" y="1761149"/>
                        <a:pt x="7786661" y="1731644"/>
                        <a:pt x="7771010" y="1705232"/>
                      </a:cubicBezTo>
                      <a:cubicBezTo>
                        <a:pt x="7742665" y="1657399"/>
                        <a:pt x="7711236" y="1611452"/>
                        <a:pt x="7680394" y="1565189"/>
                      </a:cubicBezTo>
                      <a:cubicBezTo>
                        <a:pt x="7656310" y="1529064"/>
                        <a:pt x="7636954" y="1488798"/>
                        <a:pt x="7606253" y="1458097"/>
                      </a:cubicBezTo>
                      <a:cubicBezTo>
                        <a:pt x="7568319" y="1420163"/>
                        <a:pt x="7549011" y="1396610"/>
                        <a:pt x="7507399" y="1367481"/>
                      </a:cubicBezTo>
                      <a:cubicBezTo>
                        <a:pt x="7494282" y="1358299"/>
                        <a:pt x="7480338" y="1350302"/>
                        <a:pt x="7466210" y="1342767"/>
                      </a:cubicBezTo>
                      <a:cubicBezTo>
                        <a:pt x="7439121" y="1328320"/>
                        <a:pt x="7383832" y="1301578"/>
                        <a:pt x="7383832" y="1301578"/>
                      </a:cubicBezTo>
                      <a:cubicBezTo>
                        <a:pt x="7381086" y="1293340"/>
                        <a:pt x="7378643" y="1284995"/>
                        <a:pt x="7375594" y="1276865"/>
                      </a:cubicBezTo>
                      <a:cubicBezTo>
                        <a:pt x="7361343" y="1238863"/>
                        <a:pt x="7357782" y="1239533"/>
                        <a:pt x="7350880" y="1202724"/>
                      </a:cubicBezTo>
                      <a:cubicBezTo>
                        <a:pt x="7337413" y="1130899"/>
                        <a:pt x="7337844" y="1078757"/>
                        <a:pt x="7301453" y="1013254"/>
                      </a:cubicBezTo>
                      <a:cubicBezTo>
                        <a:pt x="7291626" y="995566"/>
                        <a:pt x="7219525" y="920416"/>
                        <a:pt x="7202599" y="906162"/>
                      </a:cubicBezTo>
                      <a:cubicBezTo>
                        <a:pt x="6995472" y="731740"/>
                        <a:pt x="7170732" y="876979"/>
                        <a:pt x="7046080" y="799070"/>
                      </a:cubicBezTo>
                      <a:cubicBezTo>
                        <a:pt x="7017656" y="781305"/>
                        <a:pt x="6993994" y="755754"/>
                        <a:pt x="6963702" y="741405"/>
                      </a:cubicBezTo>
                      <a:cubicBezTo>
                        <a:pt x="6940823" y="730567"/>
                        <a:pt x="6913686" y="732606"/>
                        <a:pt x="6889561" y="724930"/>
                      </a:cubicBezTo>
                      <a:cubicBezTo>
                        <a:pt x="6701858" y="665207"/>
                        <a:pt x="6844699" y="696185"/>
                        <a:pt x="6741280" y="675503"/>
                      </a:cubicBezTo>
                      <a:cubicBezTo>
                        <a:pt x="6689107" y="678249"/>
                        <a:pt x="6636662" y="677752"/>
                        <a:pt x="6584761" y="683740"/>
                      </a:cubicBezTo>
                      <a:cubicBezTo>
                        <a:pt x="6564902" y="686031"/>
                        <a:pt x="6546382" y="694956"/>
                        <a:pt x="6527096" y="700216"/>
                      </a:cubicBezTo>
                      <a:cubicBezTo>
                        <a:pt x="6516173" y="703195"/>
                        <a:pt x="6505129" y="705708"/>
                        <a:pt x="6494145" y="708454"/>
                      </a:cubicBezTo>
                      <a:cubicBezTo>
                        <a:pt x="6455702" y="705708"/>
                        <a:pt x="6416735" y="707110"/>
                        <a:pt x="6378815" y="700216"/>
                      </a:cubicBezTo>
                      <a:cubicBezTo>
                        <a:pt x="6355732" y="696019"/>
                        <a:pt x="6335007" y="683394"/>
                        <a:pt x="6312913" y="675503"/>
                      </a:cubicBezTo>
                      <a:cubicBezTo>
                        <a:pt x="6255797" y="655105"/>
                        <a:pt x="6272771" y="660575"/>
                        <a:pt x="6214059" y="650789"/>
                      </a:cubicBezTo>
                      <a:cubicBezTo>
                        <a:pt x="6014325" y="500989"/>
                        <a:pt x="6200546" y="636289"/>
                        <a:pt x="6049302" y="535459"/>
                      </a:cubicBezTo>
                      <a:cubicBezTo>
                        <a:pt x="5946351" y="466825"/>
                        <a:pt x="6094821" y="557828"/>
                        <a:pt x="5975161" y="486032"/>
                      </a:cubicBezTo>
                      <a:cubicBezTo>
                        <a:pt x="5949967" y="452440"/>
                        <a:pt x="5944361" y="441728"/>
                        <a:pt x="5909259" y="411892"/>
                      </a:cubicBezTo>
                      <a:cubicBezTo>
                        <a:pt x="5869068" y="377730"/>
                        <a:pt x="5832870" y="336628"/>
                        <a:pt x="5785691" y="313038"/>
                      </a:cubicBezTo>
                      <a:cubicBezTo>
                        <a:pt x="5656923" y="248654"/>
                        <a:pt x="5749893" y="290285"/>
                        <a:pt x="5653886" y="255373"/>
                      </a:cubicBezTo>
                      <a:cubicBezTo>
                        <a:pt x="5639989" y="250319"/>
                        <a:pt x="5627155" y="241995"/>
                        <a:pt x="5612696" y="238897"/>
                      </a:cubicBezTo>
                      <a:cubicBezTo>
                        <a:pt x="5588383" y="233687"/>
                        <a:pt x="5563269" y="233405"/>
                        <a:pt x="5538556" y="230659"/>
                      </a:cubicBezTo>
                      <a:cubicBezTo>
                        <a:pt x="5480891" y="236151"/>
                        <a:pt x="5423105" y="240495"/>
                        <a:pt x="5365561" y="247135"/>
                      </a:cubicBezTo>
                      <a:cubicBezTo>
                        <a:pt x="5233813" y="262337"/>
                        <a:pt x="5486452" y="255755"/>
                        <a:pt x="5200805" y="296562"/>
                      </a:cubicBezTo>
                      <a:cubicBezTo>
                        <a:pt x="5104986" y="310251"/>
                        <a:pt x="5162507" y="303417"/>
                        <a:pt x="5027810" y="313038"/>
                      </a:cubicBezTo>
                      <a:cubicBezTo>
                        <a:pt x="4972891" y="310292"/>
                        <a:pt x="4917121" y="314813"/>
                        <a:pt x="4863053" y="304800"/>
                      </a:cubicBezTo>
                      <a:cubicBezTo>
                        <a:pt x="4841285" y="300769"/>
                        <a:pt x="4825189" y="281750"/>
                        <a:pt x="4805388" y="271849"/>
                      </a:cubicBezTo>
                      <a:cubicBezTo>
                        <a:pt x="4786683" y="262497"/>
                        <a:pt x="4767432" y="254128"/>
                        <a:pt x="4747723" y="247135"/>
                      </a:cubicBezTo>
                      <a:cubicBezTo>
                        <a:pt x="4536792" y="172288"/>
                        <a:pt x="4610605" y="186281"/>
                        <a:pt x="4451161" y="172994"/>
                      </a:cubicBezTo>
                      <a:lnTo>
                        <a:pt x="4327594" y="131805"/>
                      </a:lnTo>
                      <a:cubicBezTo>
                        <a:pt x="4308544" y="125744"/>
                        <a:pt x="4288894" y="121652"/>
                        <a:pt x="4269929" y="115330"/>
                      </a:cubicBezTo>
                      <a:cubicBezTo>
                        <a:pt x="4255900" y="110654"/>
                        <a:pt x="4243199" y="101952"/>
                        <a:pt x="4228740" y="98854"/>
                      </a:cubicBezTo>
                      <a:cubicBezTo>
                        <a:pt x="4204426" y="93644"/>
                        <a:pt x="4179313" y="93362"/>
                        <a:pt x="4154599" y="90616"/>
                      </a:cubicBezTo>
                      <a:cubicBezTo>
                        <a:pt x="4129886" y="104346"/>
                        <a:pt x="4104240" y="116517"/>
                        <a:pt x="4080459" y="131805"/>
                      </a:cubicBezTo>
                      <a:cubicBezTo>
                        <a:pt x="4010954" y="176487"/>
                        <a:pt x="4068745" y="154137"/>
                        <a:pt x="3998080" y="189470"/>
                      </a:cubicBezTo>
                      <a:cubicBezTo>
                        <a:pt x="3984854" y="196083"/>
                        <a:pt x="3970404" y="199940"/>
                        <a:pt x="3956891" y="205946"/>
                      </a:cubicBezTo>
                      <a:cubicBezTo>
                        <a:pt x="3925533" y="219883"/>
                        <a:pt x="3925733" y="221226"/>
                        <a:pt x="3899226" y="238897"/>
                      </a:cubicBezTo>
                      <a:cubicBezTo>
                        <a:pt x="3812121" y="209861"/>
                        <a:pt x="3875558" y="213346"/>
                        <a:pt x="3833323" y="247135"/>
                      </a:cubicBezTo>
                      <a:cubicBezTo>
                        <a:pt x="3826543" y="252559"/>
                        <a:pt x="3816377" y="251490"/>
                        <a:pt x="3808610" y="255373"/>
                      </a:cubicBezTo>
                      <a:cubicBezTo>
                        <a:pt x="3799754" y="259801"/>
                        <a:pt x="3791903" y="266026"/>
                        <a:pt x="3783896" y="271849"/>
                      </a:cubicBezTo>
                      <a:cubicBezTo>
                        <a:pt x="3761689" y="288000"/>
                        <a:pt x="3740201" y="305125"/>
                        <a:pt x="3717994" y="321276"/>
                      </a:cubicBezTo>
                      <a:cubicBezTo>
                        <a:pt x="3709987" y="327099"/>
                        <a:pt x="3683675" y="340152"/>
                        <a:pt x="3693280" y="337751"/>
                      </a:cubicBezTo>
                      <a:cubicBezTo>
                        <a:pt x="3713568" y="332679"/>
                        <a:pt x="3731723" y="321276"/>
                        <a:pt x="3750945" y="313038"/>
                      </a:cubicBezTo>
                      <a:cubicBezTo>
                        <a:pt x="3761929" y="293816"/>
                        <a:pt x="3774534" y="275435"/>
                        <a:pt x="3783896" y="255373"/>
                      </a:cubicBezTo>
                      <a:cubicBezTo>
                        <a:pt x="3793818" y="234113"/>
                        <a:pt x="3795596" y="208991"/>
                        <a:pt x="3808610" y="189470"/>
                      </a:cubicBezTo>
                      <a:cubicBezTo>
                        <a:pt x="3823689" y="166852"/>
                        <a:pt x="3844528" y="148115"/>
                        <a:pt x="3866275" y="131805"/>
                      </a:cubicBezTo>
                      <a:cubicBezTo>
                        <a:pt x="3877259" y="123567"/>
                        <a:pt x="3849799" y="153773"/>
                        <a:pt x="3841561" y="164757"/>
                      </a:cubicBezTo>
                      <a:cubicBezTo>
                        <a:pt x="3838815" y="178487"/>
                        <a:pt x="3830818" y="192170"/>
                        <a:pt x="3833323" y="205946"/>
                      </a:cubicBezTo>
                      <a:cubicBezTo>
                        <a:pt x="3842880" y="258509"/>
                        <a:pt x="3962949" y="376424"/>
                        <a:pt x="3965129" y="378940"/>
                      </a:cubicBezTo>
                      <a:cubicBezTo>
                        <a:pt x="3987309" y="467660"/>
                        <a:pt x="3990331" y="466627"/>
                        <a:pt x="3965129" y="617838"/>
                      </a:cubicBezTo>
                      <a:cubicBezTo>
                        <a:pt x="3963701" y="626403"/>
                        <a:pt x="3947906" y="613991"/>
                        <a:pt x="3940415" y="609600"/>
                      </a:cubicBezTo>
                      <a:cubicBezTo>
                        <a:pt x="3868095" y="567205"/>
                        <a:pt x="3796875" y="522927"/>
                        <a:pt x="3726232" y="477794"/>
                      </a:cubicBezTo>
                      <a:cubicBezTo>
                        <a:pt x="3631997" y="417589"/>
                        <a:pt x="3658858" y="422259"/>
                        <a:pt x="3561475" y="370703"/>
                      </a:cubicBezTo>
                      <a:cubicBezTo>
                        <a:pt x="3542993" y="360918"/>
                        <a:pt x="3523918" y="351734"/>
                        <a:pt x="3503810" y="345989"/>
                      </a:cubicBezTo>
                      <a:cubicBezTo>
                        <a:pt x="3477222" y="338392"/>
                        <a:pt x="3356830" y="330308"/>
                        <a:pt x="3347291" y="329513"/>
                      </a:cubicBezTo>
                      <a:cubicBezTo>
                        <a:pt x="3322578" y="324021"/>
                        <a:pt x="3298034" y="317703"/>
                        <a:pt x="3273151" y="313038"/>
                      </a:cubicBezTo>
                      <a:cubicBezTo>
                        <a:pt x="3186609" y="296812"/>
                        <a:pt x="3242977" y="313964"/>
                        <a:pt x="3190772" y="296562"/>
                      </a:cubicBezTo>
                      <a:cubicBezTo>
                        <a:pt x="3166059" y="302054"/>
                        <a:pt x="3139276" y="301716"/>
                        <a:pt x="3116632" y="313038"/>
                      </a:cubicBezTo>
                      <a:cubicBezTo>
                        <a:pt x="3056786" y="342961"/>
                        <a:pt x="3123867" y="356639"/>
                        <a:pt x="3067205" y="337751"/>
                      </a:cubicBezTo>
                      <a:cubicBezTo>
                        <a:pt x="3065668" y="336470"/>
                        <a:pt x="3002067" y="285997"/>
                        <a:pt x="2993064" y="271849"/>
                      </a:cubicBezTo>
                      <a:cubicBezTo>
                        <a:pt x="2979878" y="251128"/>
                        <a:pt x="2969559" y="228617"/>
                        <a:pt x="2960113" y="205946"/>
                      </a:cubicBezTo>
                      <a:cubicBezTo>
                        <a:pt x="2955758" y="195495"/>
                        <a:pt x="2957374" y="182891"/>
                        <a:pt x="2951875" y="172994"/>
                      </a:cubicBezTo>
                      <a:cubicBezTo>
                        <a:pt x="2943336" y="157624"/>
                        <a:pt x="2929907" y="145535"/>
                        <a:pt x="2918923" y="131805"/>
                      </a:cubicBezTo>
                      <a:cubicBezTo>
                        <a:pt x="2918384" y="129650"/>
                        <a:pt x="2906746" y="79513"/>
                        <a:pt x="2902448" y="74140"/>
                      </a:cubicBezTo>
                      <a:cubicBezTo>
                        <a:pt x="2886710" y="54468"/>
                        <a:pt x="2872917" y="59375"/>
                        <a:pt x="2853021" y="49427"/>
                      </a:cubicBezTo>
                      <a:cubicBezTo>
                        <a:pt x="2844165" y="44999"/>
                        <a:pt x="2835913" y="39289"/>
                        <a:pt x="2828307" y="32951"/>
                      </a:cubicBezTo>
                      <a:cubicBezTo>
                        <a:pt x="2819357" y="25493"/>
                        <a:pt x="2814646" y="11922"/>
                        <a:pt x="2803594" y="8238"/>
                      </a:cubicBezTo>
                      <a:cubicBezTo>
                        <a:pt x="2787964" y="3028"/>
                        <a:pt x="2810459" y="0"/>
                        <a:pt x="2754167" y="0"/>
                      </a:cubicBezTo>
                      <a:close/>
                    </a:path>
                  </a:pathLst>
                </a:custGeom>
                <a:solidFill>
                  <a:srgbClr val="FF3701">
                    <a:alpha val="48000"/>
                  </a:srgbClr>
                </a:solidFill>
                <a:ln>
                  <a:noFill/>
                </a:ln>
                <a:effectLst>
                  <a:softEdge rad="317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자유형 49"/>
                <p:cNvSpPr/>
                <p:nvPr/>
              </p:nvSpPr>
              <p:spPr>
                <a:xfrm rot="19175193">
                  <a:off x="3290259" y="2673573"/>
                  <a:ext cx="4098087" cy="2760315"/>
                </a:xfrm>
                <a:custGeom>
                  <a:avLst/>
                  <a:gdLst>
                    <a:gd name="connsiteX0" fmla="*/ 2754167 w 8372664"/>
                    <a:gd name="connsiteY0" fmla="*/ 0 h 6713838"/>
                    <a:gd name="connsiteX1" fmla="*/ 2465842 w 8372664"/>
                    <a:gd name="connsiteY1" fmla="*/ 8238 h 6713838"/>
                    <a:gd name="connsiteX2" fmla="*/ 2416415 w 8372664"/>
                    <a:gd name="connsiteY2" fmla="*/ 16476 h 6713838"/>
                    <a:gd name="connsiteX3" fmla="*/ 2358751 w 8372664"/>
                    <a:gd name="connsiteY3" fmla="*/ 24713 h 6713838"/>
                    <a:gd name="connsiteX4" fmla="*/ 2202232 w 8372664"/>
                    <a:gd name="connsiteY4" fmla="*/ 74140 h 6713838"/>
                    <a:gd name="connsiteX5" fmla="*/ 2161042 w 8372664"/>
                    <a:gd name="connsiteY5" fmla="*/ 98854 h 6713838"/>
                    <a:gd name="connsiteX6" fmla="*/ 2086902 w 8372664"/>
                    <a:gd name="connsiteY6" fmla="*/ 148281 h 6713838"/>
                    <a:gd name="connsiteX7" fmla="*/ 2053951 w 8372664"/>
                    <a:gd name="connsiteY7" fmla="*/ 197708 h 6713838"/>
                    <a:gd name="connsiteX8" fmla="*/ 2029237 w 8372664"/>
                    <a:gd name="connsiteY8" fmla="*/ 280086 h 6713838"/>
                    <a:gd name="connsiteX9" fmla="*/ 2020999 w 8372664"/>
                    <a:gd name="connsiteY9" fmla="*/ 329513 h 6713838"/>
                    <a:gd name="connsiteX10" fmla="*/ 1955096 w 8372664"/>
                    <a:gd name="connsiteY10" fmla="*/ 461319 h 6713838"/>
                    <a:gd name="connsiteX11" fmla="*/ 1897432 w 8372664"/>
                    <a:gd name="connsiteY11" fmla="*/ 543697 h 6713838"/>
                    <a:gd name="connsiteX12" fmla="*/ 1864480 w 8372664"/>
                    <a:gd name="connsiteY12" fmla="*/ 568411 h 6713838"/>
                    <a:gd name="connsiteX13" fmla="*/ 1823291 w 8372664"/>
                    <a:gd name="connsiteY13" fmla="*/ 593124 h 6713838"/>
                    <a:gd name="connsiteX14" fmla="*/ 1707961 w 8372664"/>
                    <a:gd name="connsiteY14" fmla="*/ 626076 h 6713838"/>
                    <a:gd name="connsiteX15" fmla="*/ 1658534 w 8372664"/>
                    <a:gd name="connsiteY15" fmla="*/ 634313 h 6713838"/>
                    <a:gd name="connsiteX16" fmla="*/ 1460826 w 8372664"/>
                    <a:gd name="connsiteY16" fmla="*/ 642551 h 6713838"/>
                    <a:gd name="connsiteX17" fmla="*/ 1353734 w 8372664"/>
                    <a:gd name="connsiteY17" fmla="*/ 675503 h 6713838"/>
                    <a:gd name="connsiteX18" fmla="*/ 1238405 w 8372664"/>
                    <a:gd name="connsiteY18" fmla="*/ 733167 h 6713838"/>
                    <a:gd name="connsiteX19" fmla="*/ 1172502 w 8372664"/>
                    <a:gd name="connsiteY19" fmla="*/ 782594 h 6713838"/>
                    <a:gd name="connsiteX20" fmla="*/ 1106599 w 8372664"/>
                    <a:gd name="connsiteY20" fmla="*/ 815546 h 6713838"/>
                    <a:gd name="connsiteX21" fmla="*/ 1057172 w 8372664"/>
                    <a:gd name="connsiteY21" fmla="*/ 864973 h 6713838"/>
                    <a:gd name="connsiteX22" fmla="*/ 1007745 w 8372664"/>
                    <a:gd name="connsiteY22" fmla="*/ 906162 h 6713838"/>
                    <a:gd name="connsiteX23" fmla="*/ 974794 w 8372664"/>
                    <a:gd name="connsiteY23" fmla="*/ 955589 h 6713838"/>
                    <a:gd name="connsiteX24" fmla="*/ 941842 w 8372664"/>
                    <a:gd name="connsiteY24" fmla="*/ 988540 h 6713838"/>
                    <a:gd name="connsiteX25" fmla="*/ 933605 w 8372664"/>
                    <a:gd name="connsiteY25" fmla="*/ 1046205 h 6713838"/>
                    <a:gd name="connsiteX26" fmla="*/ 925367 w 8372664"/>
                    <a:gd name="connsiteY26" fmla="*/ 1087394 h 6713838"/>
                    <a:gd name="connsiteX27" fmla="*/ 917129 w 8372664"/>
                    <a:gd name="connsiteY27" fmla="*/ 1136821 h 6713838"/>
                    <a:gd name="connsiteX28" fmla="*/ 908891 w 8372664"/>
                    <a:gd name="connsiteY28" fmla="*/ 1532238 h 6713838"/>
                    <a:gd name="connsiteX29" fmla="*/ 884178 w 8372664"/>
                    <a:gd name="connsiteY29" fmla="*/ 1589903 h 6713838"/>
                    <a:gd name="connsiteX30" fmla="*/ 793561 w 8372664"/>
                    <a:gd name="connsiteY30" fmla="*/ 1729946 h 6713838"/>
                    <a:gd name="connsiteX31" fmla="*/ 752372 w 8372664"/>
                    <a:gd name="connsiteY31" fmla="*/ 1787611 h 6713838"/>
                    <a:gd name="connsiteX32" fmla="*/ 727659 w 8372664"/>
                    <a:gd name="connsiteY32" fmla="*/ 1828800 h 6713838"/>
                    <a:gd name="connsiteX33" fmla="*/ 645280 w 8372664"/>
                    <a:gd name="connsiteY33" fmla="*/ 1935892 h 6713838"/>
                    <a:gd name="connsiteX34" fmla="*/ 620567 w 8372664"/>
                    <a:gd name="connsiteY34" fmla="*/ 1952367 h 6713838"/>
                    <a:gd name="connsiteX35" fmla="*/ 562902 w 8372664"/>
                    <a:gd name="connsiteY35" fmla="*/ 2018270 h 6713838"/>
                    <a:gd name="connsiteX36" fmla="*/ 472286 w 8372664"/>
                    <a:gd name="connsiteY36" fmla="*/ 2100649 h 6713838"/>
                    <a:gd name="connsiteX37" fmla="*/ 447572 w 8372664"/>
                    <a:gd name="connsiteY37" fmla="*/ 2117124 h 6713838"/>
                    <a:gd name="connsiteX38" fmla="*/ 406383 w 8372664"/>
                    <a:gd name="connsiteY38" fmla="*/ 2174789 h 6713838"/>
                    <a:gd name="connsiteX39" fmla="*/ 340480 w 8372664"/>
                    <a:gd name="connsiteY39" fmla="*/ 2240692 h 6713838"/>
                    <a:gd name="connsiteX40" fmla="*/ 200437 w 8372664"/>
                    <a:gd name="connsiteY40" fmla="*/ 2405449 h 6713838"/>
                    <a:gd name="connsiteX41" fmla="*/ 167486 w 8372664"/>
                    <a:gd name="connsiteY41" fmla="*/ 2463113 h 6713838"/>
                    <a:gd name="connsiteX42" fmla="*/ 159248 w 8372664"/>
                    <a:gd name="connsiteY42" fmla="*/ 2487827 h 6713838"/>
                    <a:gd name="connsiteX43" fmla="*/ 142772 w 8372664"/>
                    <a:gd name="connsiteY43" fmla="*/ 2545492 h 6713838"/>
                    <a:gd name="connsiteX44" fmla="*/ 134534 w 8372664"/>
                    <a:gd name="connsiteY44" fmla="*/ 3064476 h 6713838"/>
                    <a:gd name="connsiteX45" fmla="*/ 118059 w 8372664"/>
                    <a:gd name="connsiteY45" fmla="*/ 3155092 h 6713838"/>
                    <a:gd name="connsiteX46" fmla="*/ 93345 w 8372664"/>
                    <a:gd name="connsiteY46" fmla="*/ 3270421 h 6713838"/>
                    <a:gd name="connsiteX47" fmla="*/ 68632 w 8372664"/>
                    <a:gd name="connsiteY47" fmla="*/ 3385751 h 6713838"/>
                    <a:gd name="connsiteX48" fmla="*/ 52156 w 8372664"/>
                    <a:gd name="connsiteY48" fmla="*/ 3501081 h 6713838"/>
                    <a:gd name="connsiteX49" fmla="*/ 19205 w 8372664"/>
                    <a:gd name="connsiteY49" fmla="*/ 3624649 h 6713838"/>
                    <a:gd name="connsiteX50" fmla="*/ 10967 w 8372664"/>
                    <a:gd name="connsiteY50" fmla="*/ 3863546 h 6713838"/>
                    <a:gd name="connsiteX51" fmla="*/ 183961 w 8372664"/>
                    <a:gd name="connsiteY51" fmla="*/ 4036540 h 6713838"/>
                    <a:gd name="connsiteX52" fmla="*/ 208675 w 8372664"/>
                    <a:gd name="connsiteY52" fmla="*/ 4044778 h 6713838"/>
                    <a:gd name="connsiteX53" fmla="*/ 225151 w 8372664"/>
                    <a:gd name="connsiteY53" fmla="*/ 4069492 h 6713838"/>
                    <a:gd name="connsiteX54" fmla="*/ 447572 w 8372664"/>
                    <a:gd name="connsiteY54" fmla="*/ 4184821 h 6713838"/>
                    <a:gd name="connsiteX55" fmla="*/ 554664 w 8372664"/>
                    <a:gd name="connsiteY55" fmla="*/ 4267200 h 6713838"/>
                    <a:gd name="connsiteX56" fmla="*/ 546426 w 8372664"/>
                    <a:gd name="connsiteY56" fmla="*/ 4349578 h 6713838"/>
                    <a:gd name="connsiteX57" fmla="*/ 529951 w 8372664"/>
                    <a:gd name="connsiteY57" fmla="*/ 4407243 h 6713838"/>
                    <a:gd name="connsiteX58" fmla="*/ 513475 w 8372664"/>
                    <a:gd name="connsiteY58" fmla="*/ 4473146 h 6713838"/>
                    <a:gd name="connsiteX59" fmla="*/ 521713 w 8372664"/>
                    <a:gd name="connsiteY59" fmla="*/ 4926227 h 6713838"/>
                    <a:gd name="connsiteX60" fmla="*/ 620567 w 8372664"/>
                    <a:gd name="connsiteY60" fmla="*/ 5165124 h 6713838"/>
                    <a:gd name="connsiteX61" fmla="*/ 752372 w 8372664"/>
                    <a:gd name="connsiteY61" fmla="*/ 5346357 h 6713838"/>
                    <a:gd name="connsiteX62" fmla="*/ 777086 w 8372664"/>
                    <a:gd name="connsiteY62" fmla="*/ 5362832 h 6713838"/>
                    <a:gd name="connsiteX63" fmla="*/ 900653 w 8372664"/>
                    <a:gd name="connsiteY63" fmla="*/ 5461686 h 6713838"/>
                    <a:gd name="connsiteX64" fmla="*/ 999507 w 8372664"/>
                    <a:gd name="connsiteY64" fmla="*/ 5502876 h 6713838"/>
                    <a:gd name="connsiteX65" fmla="*/ 1073648 w 8372664"/>
                    <a:gd name="connsiteY65" fmla="*/ 5544065 h 6713838"/>
                    <a:gd name="connsiteX66" fmla="*/ 1188978 w 8372664"/>
                    <a:gd name="connsiteY66" fmla="*/ 5585254 h 6713838"/>
                    <a:gd name="connsiteX67" fmla="*/ 1370210 w 8372664"/>
                    <a:gd name="connsiteY67" fmla="*/ 5667632 h 6713838"/>
                    <a:gd name="connsiteX68" fmla="*/ 1510253 w 8372664"/>
                    <a:gd name="connsiteY68" fmla="*/ 5700584 h 6713838"/>
                    <a:gd name="connsiteX69" fmla="*/ 1543205 w 8372664"/>
                    <a:gd name="connsiteY69" fmla="*/ 5708821 h 6713838"/>
                    <a:gd name="connsiteX70" fmla="*/ 1567918 w 8372664"/>
                    <a:gd name="connsiteY70" fmla="*/ 5717059 h 6713838"/>
                    <a:gd name="connsiteX71" fmla="*/ 1650296 w 8372664"/>
                    <a:gd name="connsiteY71" fmla="*/ 5733535 h 6713838"/>
                    <a:gd name="connsiteX72" fmla="*/ 1683248 w 8372664"/>
                    <a:gd name="connsiteY72" fmla="*/ 5741773 h 6713838"/>
                    <a:gd name="connsiteX73" fmla="*/ 1732675 w 8372664"/>
                    <a:gd name="connsiteY73" fmla="*/ 5750011 h 6713838"/>
                    <a:gd name="connsiteX74" fmla="*/ 1856242 w 8372664"/>
                    <a:gd name="connsiteY74" fmla="*/ 5774724 h 6713838"/>
                    <a:gd name="connsiteX75" fmla="*/ 1880956 w 8372664"/>
                    <a:gd name="connsiteY75" fmla="*/ 5782962 h 6713838"/>
                    <a:gd name="connsiteX76" fmla="*/ 1971572 w 8372664"/>
                    <a:gd name="connsiteY76" fmla="*/ 5807676 h 6713838"/>
                    <a:gd name="connsiteX77" fmla="*/ 2029237 w 8372664"/>
                    <a:gd name="connsiteY77" fmla="*/ 5815913 h 6713838"/>
                    <a:gd name="connsiteX78" fmla="*/ 2144567 w 8372664"/>
                    <a:gd name="connsiteY78" fmla="*/ 5898292 h 6713838"/>
                    <a:gd name="connsiteX79" fmla="*/ 2169280 w 8372664"/>
                    <a:gd name="connsiteY79" fmla="*/ 5914767 h 6713838"/>
                    <a:gd name="connsiteX80" fmla="*/ 2226945 w 8372664"/>
                    <a:gd name="connsiteY80" fmla="*/ 5980670 h 6713838"/>
                    <a:gd name="connsiteX81" fmla="*/ 2276372 w 8372664"/>
                    <a:gd name="connsiteY81" fmla="*/ 6013621 h 6713838"/>
                    <a:gd name="connsiteX82" fmla="*/ 2334037 w 8372664"/>
                    <a:gd name="connsiteY82" fmla="*/ 6054811 h 6713838"/>
                    <a:gd name="connsiteX83" fmla="*/ 2416415 w 8372664"/>
                    <a:gd name="connsiteY83" fmla="*/ 6087762 h 6713838"/>
                    <a:gd name="connsiteX84" fmla="*/ 2457605 w 8372664"/>
                    <a:gd name="connsiteY84" fmla="*/ 6096000 h 6713838"/>
                    <a:gd name="connsiteX85" fmla="*/ 2482318 w 8372664"/>
                    <a:gd name="connsiteY85" fmla="*/ 6104238 h 6713838"/>
                    <a:gd name="connsiteX86" fmla="*/ 2539983 w 8372664"/>
                    <a:gd name="connsiteY86" fmla="*/ 6120713 h 6713838"/>
                    <a:gd name="connsiteX87" fmla="*/ 2622361 w 8372664"/>
                    <a:gd name="connsiteY87" fmla="*/ 6137189 h 6713838"/>
                    <a:gd name="connsiteX88" fmla="*/ 2647075 w 8372664"/>
                    <a:gd name="connsiteY88" fmla="*/ 6145427 h 6713838"/>
                    <a:gd name="connsiteX89" fmla="*/ 2721215 w 8372664"/>
                    <a:gd name="connsiteY89" fmla="*/ 6153665 h 6713838"/>
                    <a:gd name="connsiteX90" fmla="*/ 2770642 w 8372664"/>
                    <a:gd name="connsiteY90" fmla="*/ 6161903 h 6713838"/>
                    <a:gd name="connsiteX91" fmla="*/ 2902448 w 8372664"/>
                    <a:gd name="connsiteY91" fmla="*/ 6178378 h 6713838"/>
                    <a:gd name="connsiteX92" fmla="*/ 3075442 w 8372664"/>
                    <a:gd name="connsiteY92" fmla="*/ 6203092 h 6713838"/>
                    <a:gd name="connsiteX93" fmla="*/ 3174296 w 8372664"/>
                    <a:gd name="connsiteY93" fmla="*/ 6227805 h 6713838"/>
                    <a:gd name="connsiteX94" fmla="*/ 3281388 w 8372664"/>
                    <a:gd name="connsiteY94" fmla="*/ 6252519 h 6713838"/>
                    <a:gd name="connsiteX95" fmla="*/ 3421432 w 8372664"/>
                    <a:gd name="connsiteY95" fmla="*/ 6293708 h 6713838"/>
                    <a:gd name="connsiteX96" fmla="*/ 3479096 w 8372664"/>
                    <a:gd name="connsiteY96" fmla="*/ 6301946 h 6713838"/>
                    <a:gd name="connsiteX97" fmla="*/ 3503810 w 8372664"/>
                    <a:gd name="connsiteY97" fmla="*/ 6310184 h 6713838"/>
                    <a:gd name="connsiteX98" fmla="*/ 3874513 w 8372664"/>
                    <a:gd name="connsiteY98" fmla="*/ 6310184 h 6713838"/>
                    <a:gd name="connsiteX99" fmla="*/ 4286405 w 8372664"/>
                    <a:gd name="connsiteY99" fmla="*/ 6318421 h 6713838"/>
                    <a:gd name="connsiteX100" fmla="*/ 4319356 w 8372664"/>
                    <a:gd name="connsiteY100" fmla="*/ 6326659 h 6713838"/>
                    <a:gd name="connsiteX101" fmla="*/ 4434686 w 8372664"/>
                    <a:gd name="connsiteY101" fmla="*/ 6343135 h 6713838"/>
                    <a:gd name="connsiteX102" fmla="*/ 4459399 w 8372664"/>
                    <a:gd name="connsiteY102" fmla="*/ 6351373 h 6713838"/>
                    <a:gd name="connsiteX103" fmla="*/ 4698296 w 8372664"/>
                    <a:gd name="connsiteY103" fmla="*/ 6367849 h 6713838"/>
                    <a:gd name="connsiteX104" fmla="*/ 4739486 w 8372664"/>
                    <a:gd name="connsiteY104" fmla="*/ 6409038 h 6713838"/>
                    <a:gd name="connsiteX105" fmla="*/ 4764199 w 8372664"/>
                    <a:gd name="connsiteY105" fmla="*/ 6425513 h 6713838"/>
                    <a:gd name="connsiteX106" fmla="*/ 4797151 w 8372664"/>
                    <a:gd name="connsiteY106" fmla="*/ 6450227 h 6713838"/>
                    <a:gd name="connsiteX107" fmla="*/ 4846578 w 8372664"/>
                    <a:gd name="connsiteY107" fmla="*/ 6507892 h 6713838"/>
                    <a:gd name="connsiteX108" fmla="*/ 4887767 w 8372664"/>
                    <a:gd name="connsiteY108" fmla="*/ 6532605 h 6713838"/>
                    <a:gd name="connsiteX109" fmla="*/ 4904242 w 8372664"/>
                    <a:gd name="connsiteY109" fmla="*/ 6557319 h 6713838"/>
                    <a:gd name="connsiteX110" fmla="*/ 4920718 w 8372664"/>
                    <a:gd name="connsiteY110" fmla="*/ 6590270 h 6713838"/>
                    <a:gd name="connsiteX111" fmla="*/ 4970145 w 8372664"/>
                    <a:gd name="connsiteY111" fmla="*/ 6656173 h 6713838"/>
                    <a:gd name="connsiteX112" fmla="*/ 4986621 w 8372664"/>
                    <a:gd name="connsiteY112" fmla="*/ 6680886 h 6713838"/>
                    <a:gd name="connsiteX113" fmla="*/ 5052523 w 8372664"/>
                    <a:gd name="connsiteY113" fmla="*/ 6713838 h 6713838"/>
                    <a:gd name="connsiteX114" fmla="*/ 5225518 w 8372664"/>
                    <a:gd name="connsiteY114" fmla="*/ 6705600 h 6713838"/>
                    <a:gd name="connsiteX115" fmla="*/ 5266707 w 8372664"/>
                    <a:gd name="connsiteY115" fmla="*/ 6697362 h 6713838"/>
                    <a:gd name="connsiteX116" fmla="*/ 5324372 w 8372664"/>
                    <a:gd name="connsiteY116" fmla="*/ 6689124 h 6713838"/>
                    <a:gd name="connsiteX117" fmla="*/ 5373799 w 8372664"/>
                    <a:gd name="connsiteY117" fmla="*/ 6664411 h 6713838"/>
                    <a:gd name="connsiteX118" fmla="*/ 5390275 w 8372664"/>
                    <a:gd name="connsiteY118" fmla="*/ 6639697 h 6713838"/>
                    <a:gd name="connsiteX119" fmla="*/ 5423226 w 8372664"/>
                    <a:gd name="connsiteY119" fmla="*/ 6631459 h 6713838"/>
                    <a:gd name="connsiteX120" fmla="*/ 5489129 w 8372664"/>
                    <a:gd name="connsiteY120" fmla="*/ 6606746 h 6713838"/>
                    <a:gd name="connsiteX121" fmla="*/ 5522080 w 8372664"/>
                    <a:gd name="connsiteY121" fmla="*/ 6590270 h 6713838"/>
                    <a:gd name="connsiteX122" fmla="*/ 5686837 w 8372664"/>
                    <a:gd name="connsiteY122" fmla="*/ 6516130 h 6713838"/>
                    <a:gd name="connsiteX123" fmla="*/ 5777453 w 8372664"/>
                    <a:gd name="connsiteY123" fmla="*/ 6483178 h 6713838"/>
                    <a:gd name="connsiteX124" fmla="*/ 5843356 w 8372664"/>
                    <a:gd name="connsiteY124" fmla="*/ 6433751 h 6713838"/>
                    <a:gd name="connsiteX125" fmla="*/ 5966923 w 8372664"/>
                    <a:gd name="connsiteY125" fmla="*/ 6318421 h 6713838"/>
                    <a:gd name="connsiteX126" fmla="*/ 6024588 w 8372664"/>
                    <a:gd name="connsiteY126" fmla="*/ 6244281 h 6713838"/>
                    <a:gd name="connsiteX127" fmla="*/ 6247010 w 8372664"/>
                    <a:gd name="connsiteY127" fmla="*/ 6079524 h 6713838"/>
                    <a:gd name="connsiteX128" fmla="*/ 6296437 w 8372664"/>
                    <a:gd name="connsiteY128" fmla="*/ 6021859 h 6713838"/>
                    <a:gd name="connsiteX129" fmla="*/ 6469432 w 8372664"/>
                    <a:gd name="connsiteY129" fmla="*/ 5766486 h 6713838"/>
                    <a:gd name="connsiteX130" fmla="*/ 6592999 w 8372664"/>
                    <a:gd name="connsiteY130" fmla="*/ 5651157 h 6713838"/>
                    <a:gd name="connsiteX131" fmla="*/ 6996653 w 8372664"/>
                    <a:gd name="connsiteY131" fmla="*/ 5461686 h 6713838"/>
                    <a:gd name="connsiteX132" fmla="*/ 7194361 w 8372664"/>
                    <a:gd name="connsiteY132" fmla="*/ 5453449 h 6713838"/>
                    <a:gd name="connsiteX133" fmla="*/ 7252026 w 8372664"/>
                    <a:gd name="connsiteY133" fmla="*/ 5445211 h 6713838"/>
                    <a:gd name="connsiteX134" fmla="*/ 7317929 w 8372664"/>
                    <a:gd name="connsiteY134" fmla="*/ 5420497 h 6713838"/>
                    <a:gd name="connsiteX135" fmla="*/ 7466210 w 8372664"/>
                    <a:gd name="connsiteY135" fmla="*/ 5329881 h 6713838"/>
                    <a:gd name="connsiteX136" fmla="*/ 7556826 w 8372664"/>
                    <a:gd name="connsiteY136" fmla="*/ 5239265 h 6713838"/>
                    <a:gd name="connsiteX137" fmla="*/ 7565064 w 8372664"/>
                    <a:gd name="connsiteY137" fmla="*/ 5214551 h 6713838"/>
                    <a:gd name="connsiteX138" fmla="*/ 7581540 w 8372664"/>
                    <a:gd name="connsiteY138" fmla="*/ 5173362 h 6713838"/>
                    <a:gd name="connsiteX139" fmla="*/ 7614491 w 8372664"/>
                    <a:gd name="connsiteY139" fmla="*/ 5049794 h 6713838"/>
                    <a:gd name="connsiteX140" fmla="*/ 7639205 w 8372664"/>
                    <a:gd name="connsiteY140" fmla="*/ 4885038 h 6713838"/>
                    <a:gd name="connsiteX141" fmla="*/ 7680394 w 8372664"/>
                    <a:gd name="connsiteY141" fmla="*/ 4712043 h 6713838"/>
                    <a:gd name="connsiteX142" fmla="*/ 7713345 w 8372664"/>
                    <a:gd name="connsiteY142" fmla="*/ 4604951 h 6713838"/>
                    <a:gd name="connsiteX143" fmla="*/ 7762772 w 8372664"/>
                    <a:gd name="connsiteY143" fmla="*/ 4539049 h 6713838"/>
                    <a:gd name="connsiteX144" fmla="*/ 7845151 w 8372664"/>
                    <a:gd name="connsiteY144" fmla="*/ 4464908 h 6713838"/>
                    <a:gd name="connsiteX145" fmla="*/ 7894578 w 8372664"/>
                    <a:gd name="connsiteY145" fmla="*/ 4431957 h 6713838"/>
                    <a:gd name="connsiteX146" fmla="*/ 8232329 w 8372664"/>
                    <a:gd name="connsiteY146" fmla="*/ 4250724 h 6713838"/>
                    <a:gd name="connsiteX147" fmla="*/ 8306469 w 8372664"/>
                    <a:gd name="connsiteY147" fmla="*/ 4193059 h 6713838"/>
                    <a:gd name="connsiteX148" fmla="*/ 8347659 w 8372664"/>
                    <a:gd name="connsiteY148" fmla="*/ 4143632 h 6713838"/>
                    <a:gd name="connsiteX149" fmla="*/ 8355896 w 8372664"/>
                    <a:gd name="connsiteY149" fmla="*/ 3880021 h 6713838"/>
                    <a:gd name="connsiteX150" fmla="*/ 8298232 w 8372664"/>
                    <a:gd name="connsiteY150" fmla="*/ 3739978 h 6713838"/>
                    <a:gd name="connsiteX151" fmla="*/ 8248805 w 8372664"/>
                    <a:gd name="connsiteY151" fmla="*/ 3665838 h 6713838"/>
                    <a:gd name="connsiteX152" fmla="*/ 8026383 w 8372664"/>
                    <a:gd name="connsiteY152" fmla="*/ 3534032 h 6713838"/>
                    <a:gd name="connsiteX153" fmla="*/ 7944005 w 8372664"/>
                    <a:gd name="connsiteY153" fmla="*/ 3468130 h 6713838"/>
                    <a:gd name="connsiteX154" fmla="*/ 7911053 w 8372664"/>
                    <a:gd name="connsiteY154" fmla="*/ 3393989 h 6713838"/>
                    <a:gd name="connsiteX155" fmla="*/ 7902815 w 8372664"/>
                    <a:gd name="connsiteY155" fmla="*/ 3352800 h 6713838"/>
                    <a:gd name="connsiteX156" fmla="*/ 7927529 w 8372664"/>
                    <a:gd name="connsiteY156" fmla="*/ 3229232 h 6713838"/>
                    <a:gd name="connsiteX157" fmla="*/ 7968718 w 8372664"/>
                    <a:gd name="connsiteY157" fmla="*/ 3171567 h 6713838"/>
                    <a:gd name="connsiteX158" fmla="*/ 8026383 w 8372664"/>
                    <a:gd name="connsiteY158" fmla="*/ 3031524 h 6713838"/>
                    <a:gd name="connsiteX159" fmla="*/ 8042859 w 8372664"/>
                    <a:gd name="connsiteY159" fmla="*/ 2809103 h 6713838"/>
                    <a:gd name="connsiteX160" fmla="*/ 8067572 w 8372664"/>
                    <a:gd name="connsiteY160" fmla="*/ 2471351 h 6713838"/>
                    <a:gd name="connsiteX161" fmla="*/ 8051096 w 8372664"/>
                    <a:gd name="connsiteY161" fmla="*/ 2207740 h 6713838"/>
                    <a:gd name="connsiteX162" fmla="*/ 8009907 w 8372664"/>
                    <a:gd name="connsiteY162" fmla="*/ 2108886 h 6713838"/>
                    <a:gd name="connsiteX163" fmla="*/ 7911053 w 8372664"/>
                    <a:gd name="connsiteY163" fmla="*/ 1935892 h 6713838"/>
                    <a:gd name="connsiteX164" fmla="*/ 7886340 w 8372664"/>
                    <a:gd name="connsiteY164" fmla="*/ 1902940 h 6713838"/>
                    <a:gd name="connsiteX165" fmla="*/ 7853388 w 8372664"/>
                    <a:gd name="connsiteY165" fmla="*/ 1845276 h 6713838"/>
                    <a:gd name="connsiteX166" fmla="*/ 7812199 w 8372664"/>
                    <a:gd name="connsiteY166" fmla="*/ 1787611 h 6713838"/>
                    <a:gd name="connsiteX167" fmla="*/ 7771010 w 8372664"/>
                    <a:gd name="connsiteY167" fmla="*/ 1705232 h 6713838"/>
                    <a:gd name="connsiteX168" fmla="*/ 7680394 w 8372664"/>
                    <a:gd name="connsiteY168" fmla="*/ 1565189 h 6713838"/>
                    <a:gd name="connsiteX169" fmla="*/ 7606253 w 8372664"/>
                    <a:gd name="connsiteY169" fmla="*/ 1458097 h 6713838"/>
                    <a:gd name="connsiteX170" fmla="*/ 7507399 w 8372664"/>
                    <a:gd name="connsiteY170" fmla="*/ 1367481 h 6713838"/>
                    <a:gd name="connsiteX171" fmla="*/ 7466210 w 8372664"/>
                    <a:gd name="connsiteY171" fmla="*/ 1342767 h 6713838"/>
                    <a:gd name="connsiteX172" fmla="*/ 7383832 w 8372664"/>
                    <a:gd name="connsiteY172" fmla="*/ 1301578 h 6713838"/>
                    <a:gd name="connsiteX173" fmla="*/ 7375594 w 8372664"/>
                    <a:gd name="connsiteY173" fmla="*/ 1276865 h 6713838"/>
                    <a:gd name="connsiteX174" fmla="*/ 7350880 w 8372664"/>
                    <a:gd name="connsiteY174" fmla="*/ 1202724 h 6713838"/>
                    <a:gd name="connsiteX175" fmla="*/ 7301453 w 8372664"/>
                    <a:gd name="connsiteY175" fmla="*/ 1013254 h 6713838"/>
                    <a:gd name="connsiteX176" fmla="*/ 7202599 w 8372664"/>
                    <a:gd name="connsiteY176" fmla="*/ 906162 h 6713838"/>
                    <a:gd name="connsiteX177" fmla="*/ 7046080 w 8372664"/>
                    <a:gd name="connsiteY177" fmla="*/ 799070 h 6713838"/>
                    <a:gd name="connsiteX178" fmla="*/ 6963702 w 8372664"/>
                    <a:gd name="connsiteY178" fmla="*/ 741405 h 6713838"/>
                    <a:gd name="connsiteX179" fmla="*/ 6889561 w 8372664"/>
                    <a:gd name="connsiteY179" fmla="*/ 724930 h 6713838"/>
                    <a:gd name="connsiteX180" fmla="*/ 6741280 w 8372664"/>
                    <a:gd name="connsiteY180" fmla="*/ 675503 h 6713838"/>
                    <a:gd name="connsiteX181" fmla="*/ 6584761 w 8372664"/>
                    <a:gd name="connsiteY181" fmla="*/ 683740 h 6713838"/>
                    <a:gd name="connsiteX182" fmla="*/ 6527096 w 8372664"/>
                    <a:gd name="connsiteY182" fmla="*/ 700216 h 6713838"/>
                    <a:gd name="connsiteX183" fmla="*/ 6494145 w 8372664"/>
                    <a:gd name="connsiteY183" fmla="*/ 708454 h 6713838"/>
                    <a:gd name="connsiteX184" fmla="*/ 6378815 w 8372664"/>
                    <a:gd name="connsiteY184" fmla="*/ 700216 h 6713838"/>
                    <a:gd name="connsiteX185" fmla="*/ 6312913 w 8372664"/>
                    <a:gd name="connsiteY185" fmla="*/ 675503 h 6713838"/>
                    <a:gd name="connsiteX186" fmla="*/ 6214059 w 8372664"/>
                    <a:gd name="connsiteY186" fmla="*/ 650789 h 6713838"/>
                    <a:gd name="connsiteX187" fmla="*/ 6049302 w 8372664"/>
                    <a:gd name="connsiteY187" fmla="*/ 535459 h 6713838"/>
                    <a:gd name="connsiteX188" fmla="*/ 5975161 w 8372664"/>
                    <a:gd name="connsiteY188" fmla="*/ 486032 h 6713838"/>
                    <a:gd name="connsiteX189" fmla="*/ 5909259 w 8372664"/>
                    <a:gd name="connsiteY189" fmla="*/ 411892 h 6713838"/>
                    <a:gd name="connsiteX190" fmla="*/ 5785691 w 8372664"/>
                    <a:gd name="connsiteY190" fmla="*/ 313038 h 6713838"/>
                    <a:gd name="connsiteX191" fmla="*/ 5653886 w 8372664"/>
                    <a:gd name="connsiteY191" fmla="*/ 255373 h 6713838"/>
                    <a:gd name="connsiteX192" fmla="*/ 5612696 w 8372664"/>
                    <a:gd name="connsiteY192" fmla="*/ 238897 h 6713838"/>
                    <a:gd name="connsiteX193" fmla="*/ 5538556 w 8372664"/>
                    <a:gd name="connsiteY193" fmla="*/ 230659 h 6713838"/>
                    <a:gd name="connsiteX194" fmla="*/ 5365561 w 8372664"/>
                    <a:gd name="connsiteY194" fmla="*/ 247135 h 6713838"/>
                    <a:gd name="connsiteX195" fmla="*/ 5200805 w 8372664"/>
                    <a:gd name="connsiteY195" fmla="*/ 296562 h 6713838"/>
                    <a:gd name="connsiteX196" fmla="*/ 5027810 w 8372664"/>
                    <a:gd name="connsiteY196" fmla="*/ 313038 h 6713838"/>
                    <a:gd name="connsiteX197" fmla="*/ 4863053 w 8372664"/>
                    <a:gd name="connsiteY197" fmla="*/ 304800 h 6713838"/>
                    <a:gd name="connsiteX198" fmla="*/ 4805388 w 8372664"/>
                    <a:gd name="connsiteY198" fmla="*/ 271849 h 6713838"/>
                    <a:gd name="connsiteX199" fmla="*/ 4747723 w 8372664"/>
                    <a:gd name="connsiteY199" fmla="*/ 247135 h 6713838"/>
                    <a:gd name="connsiteX200" fmla="*/ 4451161 w 8372664"/>
                    <a:gd name="connsiteY200" fmla="*/ 172994 h 6713838"/>
                    <a:gd name="connsiteX201" fmla="*/ 4327594 w 8372664"/>
                    <a:gd name="connsiteY201" fmla="*/ 131805 h 6713838"/>
                    <a:gd name="connsiteX202" fmla="*/ 4269929 w 8372664"/>
                    <a:gd name="connsiteY202" fmla="*/ 115330 h 6713838"/>
                    <a:gd name="connsiteX203" fmla="*/ 4228740 w 8372664"/>
                    <a:gd name="connsiteY203" fmla="*/ 98854 h 6713838"/>
                    <a:gd name="connsiteX204" fmla="*/ 4154599 w 8372664"/>
                    <a:gd name="connsiteY204" fmla="*/ 90616 h 6713838"/>
                    <a:gd name="connsiteX205" fmla="*/ 4080459 w 8372664"/>
                    <a:gd name="connsiteY205" fmla="*/ 131805 h 6713838"/>
                    <a:gd name="connsiteX206" fmla="*/ 3998080 w 8372664"/>
                    <a:gd name="connsiteY206" fmla="*/ 189470 h 6713838"/>
                    <a:gd name="connsiteX207" fmla="*/ 3956891 w 8372664"/>
                    <a:gd name="connsiteY207" fmla="*/ 205946 h 6713838"/>
                    <a:gd name="connsiteX208" fmla="*/ 3899226 w 8372664"/>
                    <a:gd name="connsiteY208" fmla="*/ 238897 h 6713838"/>
                    <a:gd name="connsiteX209" fmla="*/ 3833323 w 8372664"/>
                    <a:gd name="connsiteY209" fmla="*/ 247135 h 6713838"/>
                    <a:gd name="connsiteX210" fmla="*/ 3808610 w 8372664"/>
                    <a:gd name="connsiteY210" fmla="*/ 255373 h 6713838"/>
                    <a:gd name="connsiteX211" fmla="*/ 3783896 w 8372664"/>
                    <a:gd name="connsiteY211" fmla="*/ 271849 h 6713838"/>
                    <a:gd name="connsiteX212" fmla="*/ 3717994 w 8372664"/>
                    <a:gd name="connsiteY212" fmla="*/ 321276 h 6713838"/>
                    <a:gd name="connsiteX213" fmla="*/ 3693280 w 8372664"/>
                    <a:gd name="connsiteY213" fmla="*/ 337751 h 6713838"/>
                    <a:gd name="connsiteX214" fmla="*/ 3750945 w 8372664"/>
                    <a:gd name="connsiteY214" fmla="*/ 313038 h 6713838"/>
                    <a:gd name="connsiteX215" fmla="*/ 3783896 w 8372664"/>
                    <a:gd name="connsiteY215" fmla="*/ 255373 h 6713838"/>
                    <a:gd name="connsiteX216" fmla="*/ 3808610 w 8372664"/>
                    <a:gd name="connsiteY216" fmla="*/ 189470 h 6713838"/>
                    <a:gd name="connsiteX217" fmla="*/ 3866275 w 8372664"/>
                    <a:gd name="connsiteY217" fmla="*/ 131805 h 6713838"/>
                    <a:gd name="connsiteX218" fmla="*/ 3841561 w 8372664"/>
                    <a:gd name="connsiteY218" fmla="*/ 164757 h 6713838"/>
                    <a:gd name="connsiteX219" fmla="*/ 3833323 w 8372664"/>
                    <a:gd name="connsiteY219" fmla="*/ 205946 h 6713838"/>
                    <a:gd name="connsiteX220" fmla="*/ 3965129 w 8372664"/>
                    <a:gd name="connsiteY220" fmla="*/ 378940 h 6713838"/>
                    <a:gd name="connsiteX221" fmla="*/ 3965129 w 8372664"/>
                    <a:gd name="connsiteY221" fmla="*/ 617838 h 6713838"/>
                    <a:gd name="connsiteX222" fmla="*/ 3940415 w 8372664"/>
                    <a:gd name="connsiteY222" fmla="*/ 609600 h 6713838"/>
                    <a:gd name="connsiteX223" fmla="*/ 3726232 w 8372664"/>
                    <a:gd name="connsiteY223" fmla="*/ 477794 h 6713838"/>
                    <a:gd name="connsiteX224" fmla="*/ 3561475 w 8372664"/>
                    <a:gd name="connsiteY224" fmla="*/ 370703 h 6713838"/>
                    <a:gd name="connsiteX225" fmla="*/ 3503810 w 8372664"/>
                    <a:gd name="connsiteY225" fmla="*/ 345989 h 6713838"/>
                    <a:gd name="connsiteX226" fmla="*/ 3347291 w 8372664"/>
                    <a:gd name="connsiteY226" fmla="*/ 329513 h 6713838"/>
                    <a:gd name="connsiteX227" fmla="*/ 3273151 w 8372664"/>
                    <a:gd name="connsiteY227" fmla="*/ 313038 h 6713838"/>
                    <a:gd name="connsiteX228" fmla="*/ 3190772 w 8372664"/>
                    <a:gd name="connsiteY228" fmla="*/ 296562 h 6713838"/>
                    <a:gd name="connsiteX229" fmla="*/ 3116632 w 8372664"/>
                    <a:gd name="connsiteY229" fmla="*/ 313038 h 6713838"/>
                    <a:gd name="connsiteX230" fmla="*/ 3067205 w 8372664"/>
                    <a:gd name="connsiteY230" fmla="*/ 337751 h 6713838"/>
                    <a:gd name="connsiteX231" fmla="*/ 2993064 w 8372664"/>
                    <a:gd name="connsiteY231" fmla="*/ 271849 h 6713838"/>
                    <a:gd name="connsiteX232" fmla="*/ 2960113 w 8372664"/>
                    <a:gd name="connsiteY232" fmla="*/ 205946 h 6713838"/>
                    <a:gd name="connsiteX233" fmla="*/ 2951875 w 8372664"/>
                    <a:gd name="connsiteY233" fmla="*/ 172994 h 6713838"/>
                    <a:gd name="connsiteX234" fmla="*/ 2918923 w 8372664"/>
                    <a:gd name="connsiteY234" fmla="*/ 131805 h 6713838"/>
                    <a:gd name="connsiteX235" fmla="*/ 2902448 w 8372664"/>
                    <a:gd name="connsiteY235" fmla="*/ 74140 h 6713838"/>
                    <a:gd name="connsiteX236" fmla="*/ 2853021 w 8372664"/>
                    <a:gd name="connsiteY236" fmla="*/ 49427 h 6713838"/>
                    <a:gd name="connsiteX237" fmla="*/ 2828307 w 8372664"/>
                    <a:gd name="connsiteY237" fmla="*/ 32951 h 6713838"/>
                    <a:gd name="connsiteX238" fmla="*/ 2803594 w 8372664"/>
                    <a:gd name="connsiteY238" fmla="*/ 8238 h 6713838"/>
                    <a:gd name="connsiteX239" fmla="*/ 2754167 w 8372664"/>
                    <a:gd name="connsiteY239" fmla="*/ 0 h 6713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</a:cxnLst>
                  <a:rect l="l" t="t" r="r" b="b"/>
                  <a:pathLst>
                    <a:path w="8372664" h="6713838">
                      <a:moveTo>
                        <a:pt x="2754167" y="0"/>
                      </a:moveTo>
                      <a:cubicBezTo>
                        <a:pt x="2697875" y="0"/>
                        <a:pt x="2561875" y="3553"/>
                        <a:pt x="2465842" y="8238"/>
                      </a:cubicBezTo>
                      <a:cubicBezTo>
                        <a:pt x="2449159" y="9052"/>
                        <a:pt x="2432924" y="13936"/>
                        <a:pt x="2416415" y="16476"/>
                      </a:cubicBezTo>
                      <a:cubicBezTo>
                        <a:pt x="2397224" y="19428"/>
                        <a:pt x="2377972" y="21967"/>
                        <a:pt x="2358751" y="24713"/>
                      </a:cubicBezTo>
                      <a:cubicBezTo>
                        <a:pt x="2240931" y="63987"/>
                        <a:pt x="2293294" y="48123"/>
                        <a:pt x="2202232" y="74140"/>
                      </a:cubicBezTo>
                      <a:cubicBezTo>
                        <a:pt x="2188502" y="82378"/>
                        <a:pt x="2175099" y="91187"/>
                        <a:pt x="2161042" y="98854"/>
                      </a:cubicBezTo>
                      <a:cubicBezTo>
                        <a:pt x="2120548" y="120942"/>
                        <a:pt x="2112400" y="115497"/>
                        <a:pt x="2086902" y="148281"/>
                      </a:cubicBezTo>
                      <a:cubicBezTo>
                        <a:pt x="2074745" y="163911"/>
                        <a:pt x="2060213" y="178923"/>
                        <a:pt x="2053951" y="197708"/>
                      </a:cubicBezTo>
                      <a:cubicBezTo>
                        <a:pt x="2044511" y="226026"/>
                        <a:pt x="2036311" y="249434"/>
                        <a:pt x="2029237" y="280086"/>
                      </a:cubicBezTo>
                      <a:cubicBezTo>
                        <a:pt x="2025481" y="296361"/>
                        <a:pt x="2025050" y="313309"/>
                        <a:pt x="2020999" y="329513"/>
                      </a:cubicBezTo>
                      <a:cubicBezTo>
                        <a:pt x="2002422" y="403820"/>
                        <a:pt x="1998659" y="374190"/>
                        <a:pt x="1955096" y="461319"/>
                      </a:cubicBezTo>
                      <a:cubicBezTo>
                        <a:pt x="1934647" y="502218"/>
                        <a:pt x="1936673" y="504456"/>
                        <a:pt x="1897432" y="543697"/>
                      </a:cubicBezTo>
                      <a:cubicBezTo>
                        <a:pt x="1887723" y="553406"/>
                        <a:pt x="1875904" y="560795"/>
                        <a:pt x="1864480" y="568411"/>
                      </a:cubicBezTo>
                      <a:cubicBezTo>
                        <a:pt x="1851158" y="577292"/>
                        <a:pt x="1837612" y="585964"/>
                        <a:pt x="1823291" y="593124"/>
                      </a:cubicBezTo>
                      <a:cubicBezTo>
                        <a:pt x="1786900" y="611320"/>
                        <a:pt x="1747590" y="618871"/>
                        <a:pt x="1707961" y="626076"/>
                      </a:cubicBezTo>
                      <a:cubicBezTo>
                        <a:pt x="1691528" y="629064"/>
                        <a:pt x="1675200" y="633202"/>
                        <a:pt x="1658534" y="634313"/>
                      </a:cubicBezTo>
                      <a:cubicBezTo>
                        <a:pt x="1592720" y="638700"/>
                        <a:pt x="1526729" y="639805"/>
                        <a:pt x="1460826" y="642551"/>
                      </a:cubicBezTo>
                      <a:cubicBezTo>
                        <a:pt x="1399742" y="652732"/>
                        <a:pt x="1415520" y="646081"/>
                        <a:pt x="1353734" y="675503"/>
                      </a:cubicBezTo>
                      <a:cubicBezTo>
                        <a:pt x="1314929" y="693982"/>
                        <a:pt x="1272789" y="707379"/>
                        <a:pt x="1238405" y="733167"/>
                      </a:cubicBezTo>
                      <a:cubicBezTo>
                        <a:pt x="1216437" y="749643"/>
                        <a:pt x="1195788" y="768040"/>
                        <a:pt x="1172502" y="782594"/>
                      </a:cubicBezTo>
                      <a:cubicBezTo>
                        <a:pt x="1151675" y="795611"/>
                        <a:pt x="1126585" y="801270"/>
                        <a:pt x="1106599" y="815546"/>
                      </a:cubicBezTo>
                      <a:cubicBezTo>
                        <a:pt x="1087639" y="829089"/>
                        <a:pt x="1074348" y="849229"/>
                        <a:pt x="1057172" y="864973"/>
                      </a:cubicBezTo>
                      <a:cubicBezTo>
                        <a:pt x="1041363" y="879465"/>
                        <a:pt x="1022171" y="890293"/>
                        <a:pt x="1007745" y="906162"/>
                      </a:cubicBezTo>
                      <a:cubicBezTo>
                        <a:pt x="994425" y="920814"/>
                        <a:pt x="987164" y="940127"/>
                        <a:pt x="974794" y="955589"/>
                      </a:cubicBezTo>
                      <a:cubicBezTo>
                        <a:pt x="965090" y="967719"/>
                        <a:pt x="952826" y="977556"/>
                        <a:pt x="941842" y="988540"/>
                      </a:cubicBezTo>
                      <a:cubicBezTo>
                        <a:pt x="939096" y="1007762"/>
                        <a:pt x="936797" y="1027052"/>
                        <a:pt x="933605" y="1046205"/>
                      </a:cubicBezTo>
                      <a:cubicBezTo>
                        <a:pt x="931303" y="1060016"/>
                        <a:pt x="927872" y="1073618"/>
                        <a:pt x="925367" y="1087394"/>
                      </a:cubicBezTo>
                      <a:cubicBezTo>
                        <a:pt x="922379" y="1103828"/>
                        <a:pt x="919875" y="1120345"/>
                        <a:pt x="917129" y="1136821"/>
                      </a:cubicBezTo>
                      <a:cubicBezTo>
                        <a:pt x="922704" y="1292928"/>
                        <a:pt x="936346" y="1383981"/>
                        <a:pt x="908891" y="1532238"/>
                      </a:cubicBezTo>
                      <a:cubicBezTo>
                        <a:pt x="905083" y="1552801"/>
                        <a:pt x="893530" y="1571198"/>
                        <a:pt x="884178" y="1589903"/>
                      </a:cubicBezTo>
                      <a:cubicBezTo>
                        <a:pt x="856798" y="1644662"/>
                        <a:pt x="830306" y="1677891"/>
                        <a:pt x="793561" y="1729946"/>
                      </a:cubicBezTo>
                      <a:cubicBezTo>
                        <a:pt x="779939" y="1749244"/>
                        <a:pt x="764525" y="1767356"/>
                        <a:pt x="752372" y="1787611"/>
                      </a:cubicBezTo>
                      <a:cubicBezTo>
                        <a:pt x="744134" y="1801341"/>
                        <a:pt x="736145" y="1815222"/>
                        <a:pt x="727659" y="1828800"/>
                      </a:cubicBezTo>
                      <a:cubicBezTo>
                        <a:pt x="705091" y="1864909"/>
                        <a:pt x="669721" y="1909229"/>
                        <a:pt x="645280" y="1935892"/>
                      </a:cubicBezTo>
                      <a:cubicBezTo>
                        <a:pt x="638590" y="1943190"/>
                        <a:pt x="627568" y="1945366"/>
                        <a:pt x="620567" y="1952367"/>
                      </a:cubicBezTo>
                      <a:cubicBezTo>
                        <a:pt x="599927" y="1973007"/>
                        <a:pt x="582537" y="1996671"/>
                        <a:pt x="562902" y="2018270"/>
                      </a:cubicBezTo>
                      <a:cubicBezTo>
                        <a:pt x="539651" y="2043846"/>
                        <a:pt x="491576" y="2084866"/>
                        <a:pt x="472286" y="2100649"/>
                      </a:cubicBezTo>
                      <a:cubicBezTo>
                        <a:pt x="464623" y="2106918"/>
                        <a:pt x="455810" y="2111632"/>
                        <a:pt x="447572" y="2117124"/>
                      </a:cubicBezTo>
                      <a:cubicBezTo>
                        <a:pt x="433842" y="2136346"/>
                        <a:pt x="421853" y="2156938"/>
                        <a:pt x="406383" y="2174789"/>
                      </a:cubicBezTo>
                      <a:cubicBezTo>
                        <a:pt x="386036" y="2198266"/>
                        <a:pt x="361514" y="2217829"/>
                        <a:pt x="340480" y="2240692"/>
                      </a:cubicBezTo>
                      <a:cubicBezTo>
                        <a:pt x="312981" y="2270582"/>
                        <a:pt x="235126" y="2347635"/>
                        <a:pt x="200437" y="2405449"/>
                      </a:cubicBezTo>
                      <a:cubicBezTo>
                        <a:pt x="189047" y="2424432"/>
                        <a:pt x="177387" y="2443312"/>
                        <a:pt x="167486" y="2463113"/>
                      </a:cubicBezTo>
                      <a:cubicBezTo>
                        <a:pt x="163603" y="2470880"/>
                        <a:pt x="161743" y="2479510"/>
                        <a:pt x="159248" y="2487827"/>
                      </a:cubicBezTo>
                      <a:cubicBezTo>
                        <a:pt x="153504" y="2506975"/>
                        <a:pt x="148264" y="2526270"/>
                        <a:pt x="142772" y="2545492"/>
                      </a:cubicBezTo>
                      <a:cubicBezTo>
                        <a:pt x="140026" y="2718487"/>
                        <a:pt x="141542" y="2891602"/>
                        <a:pt x="134534" y="3064476"/>
                      </a:cubicBezTo>
                      <a:cubicBezTo>
                        <a:pt x="133290" y="3095151"/>
                        <a:pt x="124080" y="3124988"/>
                        <a:pt x="118059" y="3155092"/>
                      </a:cubicBezTo>
                      <a:cubicBezTo>
                        <a:pt x="110349" y="3193644"/>
                        <a:pt x="101874" y="3232042"/>
                        <a:pt x="93345" y="3270421"/>
                      </a:cubicBezTo>
                      <a:cubicBezTo>
                        <a:pt x="78345" y="3337920"/>
                        <a:pt x="87254" y="3274017"/>
                        <a:pt x="68632" y="3385751"/>
                      </a:cubicBezTo>
                      <a:cubicBezTo>
                        <a:pt x="62248" y="3424056"/>
                        <a:pt x="59490" y="3462946"/>
                        <a:pt x="52156" y="3501081"/>
                      </a:cubicBezTo>
                      <a:cubicBezTo>
                        <a:pt x="39968" y="3564458"/>
                        <a:pt x="34441" y="3578936"/>
                        <a:pt x="19205" y="3624649"/>
                      </a:cubicBezTo>
                      <a:cubicBezTo>
                        <a:pt x="10173" y="3687873"/>
                        <a:pt x="-13973" y="3800061"/>
                        <a:pt x="10967" y="3863546"/>
                      </a:cubicBezTo>
                      <a:cubicBezTo>
                        <a:pt x="40489" y="3938692"/>
                        <a:pt x="119640" y="3995191"/>
                        <a:pt x="183961" y="4036540"/>
                      </a:cubicBezTo>
                      <a:cubicBezTo>
                        <a:pt x="191265" y="4041236"/>
                        <a:pt x="200437" y="4042032"/>
                        <a:pt x="208675" y="4044778"/>
                      </a:cubicBezTo>
                      <a:cubicBezTo>
                        <a:pt x="214167" y="4053016"/>
                        <a:pt x="216703" y="4064329"/>
                        <a:pt x="225151" y="4069492"/>
                      </a:cubicBezTo>
                      <a:cubicBezTo>
                        <a:pt x="231764" y="4073533"/>
                        <a:pt x="423079" y="4165980"/>
                        <a:pt x="447572" y="4184821"/>
                      </a:cubicBezTo>
                      <a:lnTo>
                        <a:pt x="554664" y="4267200"/>
                      </a:lnTo>
                      <a:cubicBezTo>
                        <a:pt x="551918" y="4294659"/>
                        <a:pt x="551222" y="4322402"/>
                        <a:pt x="546426" y="4349578"/>
                      </a:cubicBezTo>
                      <a:cubicBezTo>
                        <a:pt x="542952" y="4369265"/>
                        <a:pt x="535102" y="4387927"/>
                        <a:pt x="529951" y="4407243"/>
                      </a:cubicBezTo>
                      <a:cubicBezTo>
                        <a:pt x="524117" y="4429122"/>
                        <a:pt x="518967" y="4451178"/>
                        <a:pt x="513475" y="4473146"/>
                      </a:cubicBezTo>
                      <a:cubicBezTo>
                        <a:pt x="498294" y="4655313"/>
                        <a:pt x="493428" y="4662236"/>
                        <a:pt x="521713" y="4926227"/>
                      </a:cubicBezTo>
                      <a:cubicBezTo>
                        <a:pt x="528495" y="4989528"/>
                        <a:pt x="591377" y="5119254"/>
                        <a:pt x="620567" y="5165124"/>
                      </a:cubicBezTo>
                      <a:cubicBezTo>
                        <a:pt x="673909" y="5248947"/>
                        <a:pt x="683113" y="5271326"/>
                        <a:pt x="752372" y="5346357"/>
                      </a:cubicBezTo>
                      <a:cubicBezTo>
                        <a:pt x="759087" y="5353632"/>
                        <a:pt x="769271" y="5356754"/>
                        <a:pt x="777086" y="5362832"/>
                      </a:cubicBezTo>
                      <a:cubicBezTo>
                        <a:pt x="818723" y="5395216"/>
                        <a:pt x="850612" y="5445006"/>
                        <a:pt x="900653" y="5461686"/>
                      </a:cubicBezTo>
                      <a:cubicBezTo>
                        <a:pt x="942241" y="5475549"/>
                        <a:pt x="944784" y="5475515"/>
                        <a:pt x="999507" y="5502876"/>
                      </a:cubicBezTo>
                      <a:cubicBezTo>
                        <a:pt x="1074939" y="5540592"/>
                        <a:pt x="949520" y="5494414"/>
                        <a:pt x="1073648" y="5544065"/>
                      </a:cubicBezTo>
                      <a:cubicBezTo>
                        <a:pt x="1111550" y="5559226"/>
                        <a:pt x="1152466" y="5566998"/>
                        <a:pt x="1188978" y="5585254"/>
                      </a:cubicBezTo>
                      <a:cubicBezTo>
                        <a:pt x="1241331" y="5611431"/>
                        <a:pt x="1309893" y="5650743"/>
                        <a:pt x="1370210" y="5667632"/>
                      </a:cubicBezTo>
                      <a:cubicBezTo>
                        <a:pt x="1416390" y="5680562"/>
                        <a:pt x="1463601" y="5689477"/>
                        <a:pt x="1510253" y="5700584"/>
                      </a:cubicBezTo>
                      <a:cubicBezTo>
                        <a:pt x="1521267" y="5703206"/>
                        <a:pt x="1532464" y="5705241"/>
                        <a:pt x="1543205" y="5708821"/>
                      </a:cubicBezTo>
                      <a:cubicBezTo>
                        <a:pt x="1551443" y="5711567"/>
                        <a:pt x="1559457" y="5715106"/>
                        <a:pt x="1567918" y="5717059"/>
                      </a:cubicBezTo>
                      <a:cubicBezTo>
                        <a:pt x="1595204" y="5723356"/>
                        <a:pt x="1622914" y="5727667"/>
                        <a:pt x="1650296" y="5733535"/>
                      </a:cubicBezTo>
                      <a:cubicBezTo>
                        <a:pt x="1661367" y="5735907"/>
                        <a:pt x="1672146" y="5739553"/>
                        <a:pt x="1683248" y="5741773"/>
                      </a:cubicBezTo>
                      <a:cubicBezTo>
                        <a:pt x="1699627" y="5745049"/>
                        <a:pt x="1716267" y="5746886"/>
                        <a:pt x="1732675" y="5750011"/>
                      </a:cubicBezTo>
                      <a:cubicBezTo>
                        <a:pt x="1773938" y="5757871"/>
                        <a:pt x="1815238" y="5765612"/>
                        <a:pt x="1856242" y="5774724"/>
                      </a:cubicBezTo>
                      <a:cubicBezTo>
                        <a:pt x="1864719" y="5776608"/>
                        <a:pt x="1872607" y="5780576"/>
                        <a:pt x="1880956" y="5782962"/>
                      </a:cubicBezTo>
                      <a:cubicBezTo>
                        <a:pt x="1911060" y="5791563"/>
                        <a:pt x="1941009" y="5800884"/>
                        <a:pt x="1971572" y="5807676"/>
                      </a:cubicBezTo>
                      <a:cubicBezTo>
                        <a:pt x="1990526" y="5811888"/>
                        <a:pt x="2010015" y="5813167"/>
                        <a:pt x="2029237" y="5815913"/>
                      </a:cubicBezTo>
                      <a:cubicBezTo>
                        <a:pt x="2155211" y="5885900"/>
                        <a:pt x="2059445" y="5823811"/>
                        <a:pt x="2144567" y="5898292"/>
                      </a:cubicBezTo>
                      <a:cubicBezTo>
                        <a:pt x="2152018" y="5904811"/>
                        <a:pt x="2162279" y="5907766"/>
                        <a:pt x="2169280" y="5914767"/>
                      </a:cubicBezTo>
                      <a:cubicBezTo>
                        <a:pt x="2189920" y="5935407"/>
                        <a:pt x="2205496" y="5960871"/>
                        <a:pt x="2226945" y="5980670"/>
                      </a:cubicBezTo>
                      <a:cubicBezTo>
                        <a:pt x="2241495" y="5994101"/>
                        <a:pt x="2260531" y="6001740"/>
                        <a:pt x="2276372" y="6013621"/>
                      </a:cubicBezTo>
                      <a:cubicBezTo>
                        <a:pt x="2283837" y="6019220"/>
                        <a:pt x="2321989" y="6048787"/>
                        <a:pt x="2334037" y="6054811"/>
                      </a:cubicBezTo>
                      <a:cubicBezTo>
                        <a:pt x="2345154" y="6060369"/>
                        <a:pt x="2394504" y="6082284"/>
                        <a:pt x="2416415" y="6087762"/>
                      </a:cubicBezTo>
                      <a:cubicBezTo>
                        <a:pt x="2429999" y="6091158"/>
                        <a:pt x="2444021" y="6092604"/>
                        <a:pt x="2457605" y="6096000"/>
                      </a:cubicBezTo>
                      <a:cubicBezTo>
                        <a:pt x="2466029" y="6098106"/>
                        <a:pt x="2474001" y="6101743"/>
                        <a:pt x="2482318" y="6104238"/>
                      </a:cubicBezTo>
                      <a:cubicBezTo>
                        <a:pt x="2501466" y="6109982"/>
                        <a:pt x="2520697" y="6115453"/>
                        <a:pt x="2539983" y="6120713"/>
                      </a:cubicBezTo>
                      <a:cubicBezTo>
                        <a:pt x="2612214" y="6140412"/>
                        <a:pt x="2527723" y="6116158"/>
                        <a:pt x="2622361" y="6137189"/>
                      </a:cubicBezTo>
                      <a:cubicBezTo>
                        <a:pt x="2630838" y="6139073"/>
                        <a:pt x="2638510" y="6143999"/>
                        <a:pt x="2647075" y="6145427"/>
                      </a:cubicBezTo>
                      <a:cubicBezTo>
                        <a:pt x="2671602" y="6149515"/>
                        <a:pt x="2696568" y="6150379"/>
                        <a:pt x="2721215" y="6153665"/>
                      </a:cubicBezTo>
                      <a:cubicBezTo>
                        <a:pt x="2737771" y="6155873"/>
                        <a:pt x="2754092" y="6159646"/>
                        <a:pt x="2770642" y="6161903"/>
                      </a:cubicBezTo>
                      <a:cubicBezTo>
                        <a:pt x="2814513" y="6167885"/>
                        <a:pt x="2858570" y="6172449"/>
                        <a:pt x="2902448" y="6178378"/>
                      </a:cubicBezTo>
                      <a:cubicBezTo>
                        <a:pt x="2960173" y="6186179"/>
                        <a:pt x="3018931" y="6188965"/>
                        <a:pt x="3075442" y="6203092"/>
                      </a:cubicBezTo>
                      <a:lnTo>
                        <a:pt x="3174296" y="6227805"/>
                      </a:lnTo>
                      <a:cubicBezTo>
                        <a:pt x="3209920" y="6236355"/>
                        <a:pt x="3246632" y="6240934"/>
                        <a:pt x="3281388" y="6252519"/>
                      </a:cubicBezTo>
                      <a:cubicBezTo>
                        <a:pt x="3330602" y="6268924"/>
                        <a:pt x="3359588" y="6278983"/>
                        <a:pt x="3421432" y="6293708"/>
                      </a:cubicBezTo>
                      <a:cubicBezTo>
                        <a:pt x="3440320" y="6298205"/>
                        <a:pt x="3459875" y="6299200"/>
                        <a:pt x="3479096" y="6301946"/>
                      </a:cubicBezTo>
                      <a:cubicBezTo>
                        <a:pt x="3487334" y="6304692"/>
                        <a:pt x="3495214" y="6308956"/>
                        <a:pt x="3503810" y="6310184"/>
                      </a:cubicBezTo>
                      <a:cubicBezTo>
                        <a:pt x="3632064" y="6328505"/>
                        <a:pt x="3734660" y="6314297"/>
                        <a:pt x="3874513" y="6310184"/>
                      </a:cubicBezTo>
                      <a:lnTo>
                        <a:pt x="4286405" y="6318421"/>
                      </a:lnTo>
                      <a:cubicBezTo>
                        <a:pt x="4297719" y="6318840"/>
                        <a:pt x="4308188" y="6324798"/>
                        <a:pt x="4319356" y="6326659"/>
                      </a:cubicBezTo>
                      <a:cubicBezTo>
                        <a:pt x="4357661" y="6333043"/>
                        <a:pt x="4434686" y="6343135"/>
                        <a:pt x="4434686" y="6343135"/>
                      </a:cubicBezTo>
                      <a:cubicBezTo>
                        <a:pt x="4442924" y="6345881"/>
                        <a:pt x="4450736" y="6350776"/>
                        <a:pt x="4459399" y="6351373"/>
                      </a:cubicBezTo>
                      <a:cubicBezTo>
                        <a:pt x="4707974" y="6368516"/>
                        <a:pt x="4602677" y="6335975"/>
                        <a:pt x="4698296" y="6367849"/>
                      </a:cubicBezTo>
                      <a:cubicBezTo>
                        <a:pt x="4712026" y="6381579"/>
                        <a:pt x="4724873" y="6396252"/>
                        <a:pt x="4739486" y="6409038"/>
                      </a:cubicBezTo>
                      <a:cubicBezTo>
                        <a:pt x="4746937" y="6415557"/>
                        <a:pt x="4756143" y="6419759"/>
                        <a:pt x="4764199" y="6425513"/>
                      </a:cubicBezTo>
                      <a:cubicBezTo>
                        <a:pt x="4775372" y="6433493"/>
                        <a:pt x="4786167" y="6441989"/>
                        <a:pt x="4797151" y="6450227"/>
                      </a:cubicBezTo>
                      <a:cubicBezTo>
                        <a:pt x="4814408" y="6476113"/>
                        <a:pt x="4818918" y="6486379"/>
                        <a:pt x="4846578" y="6507892"/>
                      </a:cubicBezTo>
                      <a:cubicBezTo>
                        <a:pt x="4859217" y="6517722"/>
                        <a:pt x="4874037" y="6524367"/>
                        <a:pt x="4887767" y="6532605"/>
                      </a:cubicBezTo>
                      <a:cubicBezTo>
                        <a:pt x="4893259" y="6540843"/>
                        <a:pt x="4899330" y="6548723"/>
                        <a:pt x="4904242" y="6557319"/>
                      </a:cubicBezTo>
                      <a:cubicBezTo>
                        <a:pt x="4910335" y="6567981"/>
                        <a:pt x="4913906" y="6580052"/>
                        <a:pt x="4920718" y="6590270"/>
                      </a:cubicBezTo>
                      <a:cubicBezTo>
                        <a:pt x="4935950" y="6613118"/>
                        <a:pt x="4953994" y="6633966"/>
                        <a:pt x="4970145" y="6656173"/>
                      </a:cubicBezTo>
                      <a:cubicBezTo>
                        <a:pt x="4975968" y="6664180"/>
                        <a:pt x="4979104" y="6674443"/>
                        <a:pt x="4986621" y="6680886"/>
                      </a:cubicBezTo>
                      <a:cubicBezTo>
                        <a:pt x="5011381" y="6702109"/>
                        <a:pt x="5025568" y="6704853"/>
                        <a:pt x="5052523" y="6713838"/>
                      </a:cubicBezTo>
                      <a:cubicBezTo>
                        <a:pt x="5110188" y="6711092"/>
                        <a:pt x="5167958" y="6710028"/>
                        <a:pt x="5225518" y="6705600"/>
                      </a:cubicBezTo>
                      <a:cubicBezTo>
                        <a:pt x="5239478" y="6704526"/>
                        <a:pt x="5252896" y="6699664"/>
                        <a:pt x="5266707" y="6697362"/>
                      </a:cubicBezTo>
                      <a:cubicBezTo>
                        <a:pt x="5285860" y="6694170"/>
                        <a:pt x="5305150" y="6691870"/>
                        <a:pt x="5324372" y="6689124"/>
                      </a:cubicBezTo>
                      <a:cubicBezTo>
                        <a:pt x="5340848" y="6680886"/>
                        <a:pt x="5359063" y="6675463"/>
                        <a:pt x="5373799" y="6664411"/>
                      </a:cubicBezTo>
                      <a:cubicBezTo>
                        <a:pt x="5381720" y="6658471"/>
                        <a:pt x="5382037" y="6645189"/>
                        <a:pt x="5390275" y="6639697"/>
                      </a:cubicBezTo>
                      <a:cubicBezTo>
                        <a:pt x="5399695" y="6633417"/>
                        <a:pt x="5412485" y="6635039"/>
                        <a:pt x="5423226" y="6631459"/>
                      </a:cubicBezTo>
                      <a:cubicBezTo>
                        <a:pt x="5445483" y="6624040"/>
                        <a:pt x="5467472" y="6615770"/>
                        <a:pt x="5489129" y="6606746"/>
                      </a:cubicBezTo>
                      <a:cubicBezTo>
                        <a:pt x="5500465" y="6602023"/>
                        <a:pt x="5510917" y="6595387"/>
                        <a:pt x="5522080" y="6590270"/>
                      </a:cubicBezTo>
                      <a:cubicBezTo>
                        <a:pt x="5576827" y="6565178"/>
                        <a:pt x="5630240" y="6536711"/>
                        <a:pt x="5686837" y="6516130"/>
                      </a:cubicBezTo>
                      <a:lnTo>
                        <a:pt x="5777453" y="6483178"/>
                      </a:lnTo>
                      <a:cubicBezTo>
                        <a:pt x="5799421" y="6466702"/>
                        <a:pt x="5821914" y="6450905"/>
                        <a:pt x="5843356" y="6433751"/>
                      </a:cubicBezTo>
                      <a:cubicBezTo>
                        <a:pt x="5883366" y="6401743"/>
                        <a:pt x="5933730" y="6356040"/>
                        <a:pt x="5966923" y="6318421"/>
                      </a:cubicBezTo>
                      <a:cubicBezTo>
                        <a:pt x="5987637" y="6294945"/>
                        <a:pt x="6000767" y="6264598"/>
                        <a:pt x="6024588" y="6244281"/>
                      </a:cubicBezTo>
                      <a:cubicBezTo>
                        <a:pt x="6094787" y="6184406"/>
                        <a:pt x="6186964" y="6149577"/>
                        <a:pt x="6247010" y="6079524"/>
                      </a:cubicBezTo>
                      <a:cubicBezTo>
                        <a:pt x="6263486" y="6060302"/>
                        <a:pt x="6282394" y="6042924"/>
                        <a:pt x="6296437" y="6021859"/>
                      </a:cubicBezTo>
                      <a:cubicBezTo>
                        <a:pt x="6388765" y="5883367"/>
                        <a:pt x="6237230" y="5983207"/>
                        <a:pt x="6469432" y="5766486"/>
                      </a:cubicBezTo>
                      <a:cubicBezTo>
                        <a:pt x="6510621" y="5728043"/>
                        <a:pt x="6548448" y="5685648"/>
                        <a:pt x="6592999" y="5651157"/>
                      </a:cubicBezTo>
                      <a:cubicBezTo>
                        <a:pt x="6699104" y="5569011"/>
                        <a:pt x="6880164" y="5490297"/>
                        <a:pt x="6996653" y="5461686"/>
                      </a:cubicBezTo>
                      <a:cubicBezTo>
                        <a:pt x="7060709" y="5445953"/>
                        <a:pt x="7128458" y="5456195"/>
                        <a:pt x="7194361" y="5453449"/>
                      </a:cubicBezTo>
                      <a:cubicBezTo>
                        <a:pt x="7213583" y="5450703"/>
                        <a:pt x="7233265" y="5450214"/>
                        <a:pt x="7252026" y="5445211"/>
                      </a:cubicBezTo>
                      <a:cubicBezTo>
                        <a:pt x="7274695" y="5439166"/>
                        <a:pt x="7296490" y="5430026"/>
                        <a:pt x="7317929" y="5420497"/>
                      </a:cubicBezTo>
                      <a:cubicBezTo>
                        <a:pt x="7379164" y="5393281"/>
                        <a:pt x="7416625" y="5374246"/>
                        <a:pt x="7466210" y="5329881"/>
                      </a:cubicBezTo>
                      <a:cubicBezTo>
                        <a:pt x="7498044" y="5301398"/>
                        <a:pt x="7526621" y="5269470"/>
                        <a:pt x="7556826" y="5239265"/>
                      </a:cubicBezTo>
                      <a:cubicBezTo>
                        <a:pt x="7559572" y="5231027"/>
                        <a:pt x="7562015" y="5222682"/>
                        <a:pt x="7565064" y="5214551"/>
                      </a:cubicBezTo>
                      <a:cubicBezTo>
                        <a:pt x="7570256" y="5200705"/>
                        <a:pt x="7576864" y="5187391"/>
                        <a:pt x="7581540" y="5173362"/>
                      </a:cubicBezTo>
                      <a:cubicBezTo>
                        <a:pt x="7592884" y="5139330"/>
                        <a:pt x="7606024" y="5083660"/>
                        <a:pt x="7614491" y="5049794"/>
                      </a:cubicBezTo>
                      <a:cubicBezTo>
                        <a:pt x="7622566" y="4977119"/>
                        <a:pt x="7622668" y="4960636"/>
                        <a:pt x="7639205" y="4885038"/>
                      </a:cubicBezTo>
                      <a:cubicBezTo>
                        <a:pt x="7651872" y="4827130"/>
                        <a:pt x="7667065" y="4769802"/>
                        <a:pt x="7680394" y="4712043"/>
                      </a:cubicBezTo>
                      <a:cubicBezTo>
                        <a:pt x="7690431" y="4668549"/>
                        <a:pt x="7688411" y="4649278"/>
                        <a:pt x="7713345" y="4604951"/>
                      </a:cubicBezTo>
                      <a:cubicBezTo>
                        <a:pt x="7726807" y="4581018"/>
                        <a:pt x="7745035" y="4560011"/>
                        <a:pt x="7762772" y="4539049"/>
                      </a:cubicBezTo>
                      <a:cubicBezTo>
                        <a:pt x="7784993" y="4512788"/>
                        <a:pt x="7817233" y="4485211"/>
                        <a:pt x="7845151" y="4464908"/>
                      </a:cubicBezTo>
                      <a:cubicBezTo>
                        <a:pt x="7861165" y="4453262"/>
                        <a:pt x="7877159" y="4441373"/>
                        <a:pt x="7894578" y="4431957"/>
                      </a:cubicBezTo>
                      <a:cubicBezTo>
                        <a:pt x="7938161" y="4408399"/>
                        <a:pt x="8148120" y="4308341"/>
                        <a:pt x="8232329" y="4250724"/>
                      </a:cubicBezTo>
                      <a:cubicBezTo>
                        <a:pt x="8258168" y="4233045"/>
                        <a:pt x="8283526" y="4214363"/>
                        <a:pt x="8306469" y="4193059"/>
                      </a:cubicBezTo>
                      <a:cubicBezTo>
                        <a:pt x="8322185" y="4178466"/>
                        <a:pt x="8333929" y="4160108"/>
                        <a:pt x="8347659" y="4143632"/>
                      </a:cubicBezTo>
                      <a:cubicBezTo>
                        <a:pt x="8373612" y="4039815"/>
                        <a:pt x="8384066" y="4024394"/>
                        <a:pt x="8355896" y="3880021"/>
                      </a:cubicBezTo>
                      <a:cubicBezTo>
                        <a:pt x="8346228" y="3830472"/>
                        <a:pt x="8320809" y="3785132"/>
                        <a:pt x="8298232" y="3739978"/>
                      </a:cubicBezTo>
                      <a:cubicBezTo>
                        <a:pt x="8284949" y="3713412"/>
                        <a:pt x="8271284" y="3685252"/>
                        <a:pt x="8248805" y="3665838"/>
                      </a:cubicBezTo>
                      <a:cubicBezTo>
                        <a:pt x="8156739" y="3586326"/>
                        <a:pt x="8116717" y="3594255"/>
                        <a:pt x="8026383" y="3534032"/>
                      </a:cubicBezTo>
                      <a:cubicBezTo>
                        <a:pt x="7997124" y="3514526"/>
                        <a:pt x="7971464" y="3490097"/>
                        <a:pt x="7944005" y="3468130"/>
                      </a:cubicBezTo>
                      <a:cubicBezTo>
                        <a:pt x="7931835" y="3443791"/>
                        <a:pt x="7918941" y="3420283"/>
                        <a:pt x="7911053" y="3393989"/>
                      </a:cubicBezTo>
                      <a:cubicBezTo>
                        <a:pt x="7907030" y="3380578"/>
                        <a:pt x="7905561" y="3366530"/>
                        <a:pt x="7902815" y="3352800"/>
                      </a:cubicBezTo>
                      <a:cubicBezTo>
                        <a:pt x="7911053" y="3311611"/>
                        <a:pt x="7913174" y="3268708"/>
                        <a:pt x="7927529" y="3229232"/>
                      </a:cubicBezTo>
                      <a:cubicBezTo>
                        <a:pt x="7935602" y="3207033"/>
                        <a:pt x="7956565" y="3191822"/>
                        <a:pt x="7968718" y="3171567"/>
                      </a:cubicBezTo>
                      <a:cubicBezTo>
                        <a:pt x="8002169" y="3115816"/>
                        <a:pt x="8005729" y="3093484"/>
                        <a:pt x="8026383" y="3031524"/>
                      </a:cubicBezTo>
                      <a:cubicBezTo>
                        <a:pt x="8048492" y="2766222"/>
                        <a:pt x="8019384" y="3122105"/>
                        <a:pt x="8042859" y="2809103"/>
                      </a:cubicBezTo>
                      <a:cubicBezTo>
                        <a:pt x="8069089" y="2459363"/>
                        <a:pt x="8051046" y="2735756"/>
                        <a:pt x="8067572" y="2471351"/>
                      </a:cubicBezTo>
                      <a:cubicBezTo>
                        <a:pt x="8062080" y="2383481"/>
                        <a:pt x="8064929" y="2294688"/>
                        <a:pt x="8051096" y="2207740"/>
                      </a:cubicBezTo>
                      <a:cubicBezTo>
                        <a:pt x="8045487" y="2172486"/>
                        <a:pt x="8026255" y="2140620"/>
                        <a:pt x="8009907" y="2108886"/>
                      </a:cubicBezTo>
                      <a:cubicBezTo>
                        <a:pt x="7979492" y="2049844"/>
                        <a:pt x="7945223" y="1992843"/>
                        <a:pt x="7911053" y="1935892"/>
                      </a:cubicBezTo>
                      <a:cubicBezTo>
                        <a:pt x="7903989" y="1924119"/>
                        <a:pt x="7893711" y="1914523"/>
                        <a:pt x="7886340" y="1902940"/>
                      </a:cubicBezTo>
                      <a:cubicBezTo>
                        <a:pt x="7874454" y="1884263"/>
                        <a:pt x="7865360" y="1863898"/>
                        <a:pt x="7853388" y="1845276"/>
                      </a:cubicBezTo>
                      <a:cubicBezTo>
                        <a:pt x="7840614" y="1825406"/>
                        <a:pt x="7824175" y="1807971"/>
                        <a:pt x="7812199" y="1787611"/>
                      </a:cubicBezTo>
                      <a:cubicBezTo>
                        <a:pt x="7796633" y="1761149"/>
                        <a:pt x="7786661" y="1731644"/>
                        <a:pt x="7771010" y="1705232"/>
                      </a:cubicBezTo>
                      <a:cubicBezTo>
                        <a:pt x="7742665" y="1657399"/>
                        <a:pt x="7711236" y="1611452"/>
                        <a:pt x="7680394" y="1565189"/>
                      </a:cubicBezTo>
                      <a:cubicBezTo>
                        <a:pt x="7656310" y="1529064"/>
                        <a:pt x="7636954" y="1488798"/>
                        <a:pt x="7606253" y="1458097"/>
                      </a:cubicBezTo>
                      <a:cubicBezTo>
                        <a:pt x="7568319" y="1420163"/>
                        <a:pt x="7549011" y="1396610"/>
                        <a:pt x="7507399" y="1367481"/>
                      </a:cubicBezTo>
                      <a:cubicBezTo>
                        <a:pt x="7494282" y="1358299"/>
                        <a:pt x="7480338" y="1350302"/>
                        <a:pt x="7466210" y="1342767"/>
                      </a:cubicBezTo>
                      <a:cubicBezTo>
                        <a:pt x="7439121" y="1328320"/>
                        <a:pt x="7383832" y="1301578"/>
                        <a:pt x="7383832" y="1301578"/>
                      </a:cubicBezTo>
                      <a:cubicBezTo>
                        <a:pt x="7381086" y="1293340"/>
                        <a:pt x="7378643" y="1284995"/>
                        <a:pt x="7375594" y="1276865"/>
                      </a:cubicBezTo>
                      <a:cubicBezTo>
                        <a:pt x="7361343" y="1238863"/>
                        <a:pt x="7357782" y="1239533"/>
                        <a:pt x="7350880" y="1202724"/>
                      </a:cubicBezTo>
                      <a:cubicBezTo>
                        <a:pt x="7337413" y="1130899"/>
                        <a:pt x="7337844" y="1078757"/>
                        <a:pt x="7301453" y="1013254"/>
                      </a:cubicBezTo>
                      <a:cubicBezTo>
                        <a:pt x="7291626" y="995566"/>
                        <a:pt x="7219525" y="920416"/>
                        <a:pt x="7202599" y="906162"/>
                      </a:cubicBezTo>
                      <a:cubicBezTo>
                        <a:pt x="6995472" y="731740"/>
                        <a:pt x="7170732" y="876979"/>
                        <a:pt x="7046080" y="799070"/>
                      </a:cubicBezTo>
                      <a:cubicBezTo>
                        <a:pt x="7017656" y="781305"/>
                        <a:pt x="6993994" y="755754"/>
                        <a:pt x="6963702" y="741405"/>
                      </a:cubicBezTo>
                      <a:cubicBezTo>
                        <a:pt x="6940823" y="730567"/>
                        <a:pt x="6913686" y="732606"/>
                        <a:pt x="6889561" y="724930"/>
                      </a:cubicBezTo>
                      <a:cubicBezTo>
                        <a:pt x="6701858" y="665207"/>
                        <a:pt x="6844699" y="696185"/>
                        <a:pt x="6741280" y="675503"/>
                      </a:cubicBezTo>
                      <a:cubicBezTo>
                        <a:pt x="6689107" y="678249"/>
                        <a:pt x="6636662" y="677752"/>
                        <a:pt x="6584761" y="683740"/>
                      </a:cubicBezTo>
                      <a:cubicBezTo>
                        <a:pt x="6564902" y="686031"/>
                        <a:pt x="6546382" y="694956"/>
                        <a:pt x="6527096" y="700216"/>
                      </a:cubicBezTo>
                      <a:cubicBezTo>
                        <a:pt x="6516173" y="703195"/>
                        <a:pt x="6505129" y="705708"/>
                        <a:pt x="6494145" y="708454"/>
                      </a:cubicBezTo>
                      <a:cubicBezTo>
                        <a:pt x="6455702" y="705708"/>
                        <a:pt x="6416735" y="707110"/>
                        <a:pt x="6378815" y="700216"/>
                      </a:cubicBezTo>
                      <a:cubicBezTo>
                        <a:pt x="6355732" y="696019"/>
                        <a:pt x="6335007" y="683394"/>
                        <a:pt x="6312913" y="675503"/>
                      </a:cubicBezTo>
                      <a:cubicBezTo>
                        <a:pt x="6255797" y="655105"/>
                        <a:pt x="6272771" y="660575"/>
                        <a:pt x="6214059" y="650789"/>
                      </a:cubicBezTo>
                      <a:cubicBezTo>
                        <a:pt x="6014325" y="500989"/>
                        <a:pt x="6200546" y="636289"/>
                        <a:pt x="6049302" y="535459"/>
                      </a:cubicBezTo>
                      <a:cubicBezTo>
                        <a:pt x="5946351" y="466825"/>
                        <a:pt x="6094821" y="557828"/>
                        <a:pt x="5975161" y="486032"/>
                      </a:cubicBezTo>
                      <a:cubicBezTo>
                        <a:pt x="5949967" y="452440"/>
                        <a:pt x="5944361" y="441728"/>
                        <a:pt x="5909259" y="411892"/>
                      </a:cubicBezTo>
                      <a:cubicBezTo>
                        <a:pt x="5869068" y="377730"/>
                        <a:pt x="5832870" y="336628"/>
                        <a:pt x="5785691" y="313038"/>
                      </a:cubicBezTo>
                      <a:cubicBezTo>
                        <a:pt x="5656923" y="248654"/>
                        <a:pt x="5749893" y="290285"/>
                        <a:pt x="5653886" y="255373"/>
                      </a:cubicBezTo>
                      <a:cubicBezTo>
                        <a:pt x="5639989" y="250319"/>
                        <a:pt x="5627155" y="241995"/>
                        <a:pt x="5612696" y="238897"/>
                      </a:cubicBezTo>
                      <a:cubicBezTo>
                        <a:pt x="5588383" y="233687"/>
                        <a:pt x="5563269" y="233405"/>
                        <a:pt x="5538556" y="230659"/>
                      </a:cubicBezTo>
                      <a:cubicBezTo>
                        <a:pt x="5480891" y="236151"/>
                        <a:pt x="5423105" y="240495"/>
                        <a:pt x="5365561" y="247135"/>
                      </a:cubicBezTo>
                      <a:cubicBezTo>
                        <a:pt x="5233813" y="262337"/>
                        <a:pt x="5486452" y="255755"/>
                        <a:pt x="5200805" y="296562"/>
                      </a:cubicBezTo>
                      <a:cubicBezTo>
                        <a:pt x="5104986" y="310251"/>
                        <a:pt x="5162507" y="303417"/>
                        <a:pt x="5027810" y="313038"/>
                      </a:cubicBezTo>
                      <a:cubicBezTo>
                        <a:pt x="4972891" y="310292"/>
                        <a:pt x="4917121" y="314813"/>
                        <a:pt x="4863053" y="304800"/>
                      </a:cubicBezTo>
                      <a:cubicBezTo>
                        <a:pt x="4841285" y="300769"/>
                        <a:pt x="4825189" y="281750"/>
                        <a:pt x="4805388" y="271849"/>
                      </a:cubicBezTo>
                      <a:cubicBezTo>
                        <a:pt x="4786683" y="262497"/>
                        <a:pt x="4767432" y="254128"/>
                        <a:pt x="4747723" y="247135"/>
                      </a:cubicBezTo>
                      <a:cubicBezTo>
                        <a:pt x="4536792" y="172288"/>
                        <a:pt x="4610605" y="186281"/>
                        <a:pt x="4451161" y="172994"/>
                      </a:cubicBezTo>
                      <a:lnTo>
                        <a:pt x="4327594" y="131805"/>
                      </a:lnTo>
                      <a:cubicBezTo>
                        <a:pt x="4308544" y="125744"/>
                        <a:pt x="4288894" y="121652"/>
                        <a:pt x="4269929" y="115330"/>
                      </a:cubicBezTo>
                      <a:cubicBezTo>
                        <a:pt x="4255900" y="110654"/>
                        <a:pt x="4243199" y="101952"/>
                        <a:pt x="4228740" y="98854"/>
                      </a:cubicBezTo>
                      <a:cubicBezTo>
                        <a:pt x="4204426" y="93644"/>
                        <a:pt x="4179313" y="93362"/>
                        <a:pt x="4154599" y="90616"/>
                      </a:cubicBezTo>
                      <a:cubicBezTo>
                        <a:pt x="4129886" y="104346"/>
                        <a:pt x="4104240" y="116517"/>
                        <a:pt x="4080459" y="131805"/>
                      </a:cubicBezTo>
                      <a:cubicBezTo>
                        <a:pt x="4010954" y="176487"/>
                        <a:pt x="4068745" y="154137"/>
                        <a:pt x="3998080" y="189470"/>
                      </a:cubicBezTo>
                      <a:cubicBezTo>
                        <a:pt x="3984854" y="196083"/>
                        <a:pt x="3970404" y="199940"/>
                        <a:pt x="3956891" y="205946"/>
                      </a:cubicBezTo>
                      <a:cubicBezTo>
                        <a:pt x="3925533" y="219883"/>
                        <a:pt x="3925733" y="221226"/>
                        <a:pt x="3899226" y="238897"/>
                      </a:cubicBezTo>
                      <a:cubicBezTo>
                        <a:pt x="3812121" y="209861"/>
                        <a:pt x="3875558" y="213346"/>
                        <a:pt x="3833323" y="247135"/>
                      </a:cubicBezTo>
                      <a:cubicBezTo>
                        <a:pt x="3826543" y="252559"/>
                        <a:pt x="3816377" y="251490"/>
                        <a:pt x="3808610" y="255373"/>
                      </a:cubicBezTo>
                      <a:cubicBezTo>
                        <a:pt x="3799754" y="259801"/>
                        <a:pt x="3791903" y="266026"/>
                        <a:pt x="3783896" y="271849"/>
                      </a:cubicBezTo>
                      <a:cubicBezTo>
                        <a:pt x="3761689" y="288000"/>
                        <a:pt x="3740201" y="305125"/>
                        <a:pt x="3717994" y="321276"/>
                      </a:cubicBezTo>
                      <a:cubicBezTo>
                        <a:pt x="3709987" y="327099"/>
                        <a:pt x="3683675" y="340152"/>
                        <a:pt x="3693280" y="337751"/>
                      </a:cubicBezTo>
                      <a:cubicBezTo>
                        <a:pt x="3713568" y="332679"/>
                        <a:pt x="3731723" y="321276"/>
                        <a:pt x="3750945" y="313038"/>
                      </a:cubicBezTo>
                      <a:cubicBezTo>
                        <a:pt x="3761929" y="293816"/>
                        <a:pt x="3774534" y="275435"/>
                        <a:pt x="3783896" y="255373"/>
                      </a:cubicBezTo>
                      <a:cubicBezTo>
                        <a:pt x="3793818" y="234113"/>
                        <a:pt x="3795596" y="208991"/>
                        <a:pt x="3808610" y="189470"/>
                      </a:cubicBezTo>
                      <a:cubicBezTo>
                        <a:pt x="3823689" y="166852"/>
                        <a:pt x="3844528" y="148115"/>
                        <a:pt x="3866275" y="131805"/>
                      </a:cubicBezTo>
                      <a:cubicBezTo>
                        <a:pt x="3877259" y="123567"/>
                        <a:pt x="3849799" y="153773"/>
                        <a:pt x="3841561" y="164757"/>
                      </a:cubicBezTo>
                      <a:cubicBezTo>
                        <a:pt x="3838815" y="178487"/>
                        <a:pt x="3830818" y="192170"/>
                        <a:pt x="3833323" y="205946"/>
                      </a:cubicBezTo>
                      <a:cubicBezTo>
                        <a:pt x="3842880" y="258509"/>
                        <a:pt x="3962949" y="376424"/>
                        <a:pt x="3965129" y="378940"/>
                      </a:cubicBezTo>
                      <a:cubicBezTo>
                        <a:pt x="3987309" y="467660"/>
                        <a:pt x="3990331" y="466627"/>
                        <a:pt x="3965129" y="617838"/>
                      </a:cubicBezTo>
                      <a:cubicBezTo>
                        <a:pt x="3963701" y="626403"/>
                        <a:pt x="3947906" y="613991"/>
                        <a:pt x="3940415" y="609600"/>
                      </a:cubicBezTo>
                      <a:cubicBezTo>
                        <a:pt x="3868095" y="567205"/>
                        <a:pt x="3796875" y="522927"/>
                        <a:pt x="3726232" y="477794"/>
                      </a:cubicBezTo>
                      <a:cubicBezTo>
                        <a:pt x="3631997" y="417589"/>
                        <a:pt x="3658858" y="422259"/>
                        <a:pt x="3561475" y="370703"/>
                      </a:cubicBezTo>
                      <a:cubicBezTo>
                        <a:pt x="3542993" y="360918"/>
                        <a:pt x="3523918" y="351734"/>
                        <a:pt x="3503810" y="345989"/>
                      </a:cubicBezTo>
                      <a:cubicBezTo>
                        <a:pt x="3477222" y="338392"/>
                        <a:pt x="3356830" y="330308"/>
                        <a:pt x="3347291" y="329513"/>
                      </a:cubicBezTo>
                      <a:cubicBezTo>
                        <a:pt x="3322578" y="324021"/>
                        <a:pt x="3298034" y="317703"/>
                        <a:pt x="3273151" y="313038"/>
                      </a:cubicBezTo>
                      <a:cubicBezTo>
                        <a:pt x="3186609" y="296812"/>
                        <a:pt x="3242977" y="313964"/>
                        <a:pt x="3190772" y="296562"/>
                      </a:cubicBezTo>
                      <a:cubicBezTo>
                        <a:pt x="3166059" y="302054"/>
                        <a:pt x="3139276" y="301716"/>
                        <a:pt x="3116632" y="313038"/>
                      </a:cubicBezTo>
                      <a:cubicBezTo>
                        <a:pt x="3056786" y="342961"/>
                        <a:pt x="3123867" y="356639"/>
                        <a:pt x="3067205" y="337751"/>
                      </a:cubicBezTo>
                      <a:cubicBezTo>
                        <a:pt x="3065668" y="336470"/>
                        <a:pt x="3002067" y="285997"/>
                        <a:pt x="2993064" y="271849"/>
                      </a:cubicBezTo>
                      <a:cubicBezTo>
                        <a:pt x="2979878" y="251128"/>
                        <a:pt x="2969559" y="228617"/>
                        <a:pt x="2960113" y="205946"/>
                      </a:cubicBezTo>
                      <a:cubicBezTo>
                        <a:pt x="2955758" y="195495"/>
                        <a:pt x="2957374" y="182891"/>
                        <a:pt x="2951875" y="172994"/>
                      </a:cubicBezTo>
                      <a:cubicBezTo>
                        <a:pt x="2943336" y="157624"/>
                        <a:pt x="2929907" y="145535"/>
                        <a:pt x="2918923" y="131805"/>
                      </a:cubicBezTo>
                      <a:cubicBezTo>
                        <a:pt x="2918384" y="129650"/>
                        <a:pt x="2906746" y="79513"/>
                        <a:pt x="2902448" y="74140"/>
                      </a:cubicBezTo>
                      <a:cubicBezTo>
                        <a:pt x="2886710" y="54468"/>
                        <a:pt x="2872917" y="59375"/>
                        <a:pt x="2853021" y="49427"/>
                      </a:cubicBezTo>
                      <a:cubicBezTo>
                        <a:pt x="2844165" y="44999"/>
                        <a:pt x="2835913" y="39289"/>
                        <a:pt x="2828307" y="32951"/>
                      </a:cubicBezTo>
                      <a:cubicBezTo>
                        <a:pt x="2819357" y="25493"/>
                        <a:pt x="2814646" y="11922"/>
                        <a:pt x="2803594" y="8238"/>
                      </a:cubicBezTo>
                      <a:cubicBezTo>
                        <a:pt x="2787964" y="3028"/>
                        <a:pt x="2810459" y="0"/>
                        <a:pt x="2754167" y="0"/>
                      </a:cubicBezTo>
                      <a:close/>
                    </a:path>
                  </a:pathLst>
                </a:custGeom>
                <a:solidFill>
                  <a:srgbClr val="FF3701">
                    <a:alpha val="48000"/>
                  </a:srgbClr>
                </a:solidFill>
                <a:ln>
                  <a:noFill/>
                </a:ln>
                <a:effectLst>
                  <a:softEdge rad="317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자유형 50"/>
                <p:cNvSpPr/>
                <p:nvPr/>
              </p:nvSpPr>
              <p:spPr>
                <a:xfrm rot="19175193">
                  <a:off x="4892280" y="1150269"/>
                  <a:ext cx="3455973" cy="2845411"/>
                </a:xfrm>
                <a:custGeom>
                  <a:avLst/>
                  <a:gdLst>
                    <a:gd name="connsiteX0" fmla="*/ 2754167 w 8372664"/>
                    <a:gd name="connsiteY0" fmla="*/ 0 h 6713838"/>
                    <a:gd name="connsiteX1" fmla="*/ 2465842 w 8372664"/>
                    <a:gd name="connsiteY1" fmla="*/ 8238 h 6713838"/>
                    <a:gd name="connsiteX2" fmla="*/ 2416415 w 8372664"/>
                    <a:gd name="connsiteY2" fmla="*/ 16476 h 6713838"/>
                    <a:gd name="connsiteX3" fmla="*/ 2358751 w 8372664"/>
                    <a:gd name="connsiteY3" fmla="*/ 24713 h 6713838"/>
                    <a:gd name="connsiteX4" fmla="*/ 2202232 w 8372664"/>
                    <a:gd name="connsiteY4" fmla="*/ 74140 h 6713838"/>
                    <a:gd name="connsiteX5" fmla="*/ 2161042 w 8372664"/>
                    <a:gd name="connsiteY5" fmla="*/ 98854 h 6713838"/>
                    <a:gd name="connsiteX6" fmla="*/ 2086902 w 8372664"/>
                    <a:gd name="connsiteY6" fmla="*/ 148281 h 6713838"/>
                    <a:gd name="connsiteX7" fmla="*/ 2053951 w 8372664"/>
                    <a:gd name="connsiteY7" fmla="*/ 197708 h 6713838"/>
                    <a:gd name="connsiteX8" fmla="*/ 2029237 w 8372664"/>
                    <a:gd name="connsiteY8" fmla="*/ 280086 h 6713838"/>
                    <a:gd name="connsiteX9" fmla="*/ 2020999 w 8372664"/>
                    <a:gd name="connsiteY9" fmla="*/ 329513 h 6713838"/>
                    <a:gd name="connsiteX10" fmla="*/ 1955096 w 8372664"/>
                    <a:gd name="connsiteY10" fmla="*/ 461319 h 6713838"/>
                    <a:gd name="connsiteX11" fmla="*/ 1897432 w 8372664"/>
                    <a:gd name="connsiteY11" fmla="*/ 543697 h 6713838"/>
                    <a:gd name="connsiteX12" fmla="*/ 1864480 w 8372664"/>
                    <a:gd name="connsiteY12" fmla="*/ 568411 h 6713838"/>
                    <a:gd name="connsiteX13" fmla="*/ 1823291 w 8372664"/>
                    <a:gd name="connsiteY13" fmla="*/ 593124 h 6713838"/>
                    <a:gd name="connsiteX14" fmla="*/ 1707961 w 8372664"/>
                    <a:gd name="connsiteY14" fmla="*/ 626076 h 6713838"/>
                    <a:gd name="connsiteX15" fmla="*/ 1658534 w 8372664"/>
                    <a:gd name="connsiteY15" fmla="*/ 634313 h 6713838"/>
                    <a:gd name="connsiteX16" fmla="*/ 1460826 w 8372664"/>
                    <a:gd name="connsiteY16" fmla="*/ 642551 h 6713838"/>
                    <a:gd name="connsiteX17" fmla="*/ 1353734 w 8372664"/>
                    <a:gd name="connsiteY17" fmla="*/ 675503 h 6713838"/>
                    <a:gd name="connsiteX18" fmla="*/ 1238405 w 8372664"/>
                    <a:gd name="connsiteY18" fmla="*/ 733167 h 6713838"/>
                    <a:gd name="connsiteX19" fmla="*/ 1172502 w 8372664"/>
                    <a:gd name="connsiteY19" fmla="*/ 782594 h 6713838"/>
                    <a:gd name="connsiteX20" fmla="*/ 1106599 w 8372664"/>
                    <a:gd name="connsiteY20" fmla="*/ 815546 h 6713838"/>
                    <a:gd name="connsiteX21" fmla="*/ 1057172 w 8372664"/>
                    <a:gd name="connsiteY21" fmla="*/ 864973 h 6713838"/>
                    <a:gd name="connsiteX22" fmla="*/ 1007745 w 8372664"/>
                    <a:gd name="connsiteY22" fmla="*/ 906162 h 6713838"/>
                    <a:gd name="connsiteX23" fmla="*/ 974794 w 8372664"/>
                    <a:gd name="connsiteY23" fmla="*/ 955589 h 6713838"/>
                    <a:gd name="connsiteX24" fmla="*/ 941842 w 8372664"/>
                    <a:gd name="connsiteY24" fmla="*/ 988540 h 6713838"/>
                    <a:gd name="connsiteX25" fmla="*/ 933605 w 8372664"/>
                    <a:gd name="connsiteY25" fmla="*/ 1046205 h 6713838"/>
                    <a:gd name="connsiteX26" fmla="*/ 925367 w 8372664"/>
                    <a:gd name="connsiteY26" fmla="*/ 1087394 h 6713838"/>
                    <a:gd name="connsiteX27" fmla="*/ 917129 w 8372664"/>
                    <a:gd name="connsiteY27" fmla="*/ 1136821 h 6713838"/>
                    <a:gd name="connsiteX28" fmla="*/ 908891 w 8372664"/>
                    <a:gd name="connsiteY28" fmla="*/ 1532238 h 6713838"/>
                    <a:gd name="connsiteX29" fmla="*/ 884178 w 8372664"/>
                    <a:gd name="connsiteY29" fmla="*/ 1589903 h 6713838"/>
                    <a:gd name="connsiteX30" fmla="*/ 793561 w 8372664"/>
                    <a:gd name="connsiteY30" fmla="*/ 1729946 h 6713838"/>
                    <a:gd name="connsiteX31" fmla="*/ 752372 w 8372664"/>
                    <a:gd name="connsiteY31" fmla="*/ 1787611 h 6713838"/>
                    <a:gd name="connsiteX32" fmla="*/ 727659 w 8372664"/>
                    <a:gd name="connsiteY32" fmla="*/ 1828800 h 6713838"/>
                    <a:gd name="connsiteX33" fmla="*/ 645280 w 8372664"/>
                    <a:gd name="connsiteY33" fmla="*/ 1935892 h 6713838"/>
                    <a:gd name="connsiteX34" fmla="*/ 620567 w 8372664"/>
                    <a:gd name="connsiteY34" fmla="*/ 1952367 h 6713838"/>
                    <a:gd name="connsiteX35" fmla="*/ 562902 w 8372664"/>
                    <a:gd name="connsiteY35" fmla="*/ 2018270 h 6713838"/>
                    <a:gd name="connsiteX36" fmla="*/ 472286 w 8372664"/>
                    <a:gd name="connsiteY36" fmla="*/ 2100649 h 6713838"/>
                    <a:gd name="connsiteX37" fmla="*/ 447572 w 8372664"/>
                    <a:gd name="connsiteY37" fmla="*/ 2117124 h 6713838"/>
                    <a:gd name="connsiteX38" fmla="*/ 406383 w 8372664"/>
                    <a:gd name="connsiteY38" fmla="*/ 2174789 h 6713838"/>
                    <a:gd name="connsiteX39" fmla="*/ 340480 w 8372664"/>
                    <a:gd name="connsiteY39" fmla="*/ 2240692 h 6713838"/>
                    <a:gd name="connsiteX40" fmla="*/ 200437 w 8372664"/>
                    <a:gd name="connsiteY40" fmla="*/ 2405449 h 6713838"/>
                    <a:gd name="connsiteX41" fmla="*/ 167486 w 8372664"/>
                    <a:gd name="connsiteY41" fmla="*/ 2463113 h 6713838"/>
                    <a:gd name="connsiteX42" fmla="*/ 159248 w 8372664"/>
                    <a:gd name="connsiteY42" fmla="*/ 2487827 h 6713838"/>
                    <a:gd name="connsiteX43" fmla="*/ 142772 w 8372664"/>
                    <a:gd name="connsiteY43" fmla="*/ 2545492 h 6713838"/>
                    <a:gd name="connsiteX44" fmla="*/ 134534 w 8372664"/>
                    <a:gd name="connsiteY44" fmla="*/ 3064476 h 6713838"/>
                    <a:gd name="connsiteX45" fmla="*/ 118059 w 8372664"/>
                    <a:gd name="connsiteY45" fmla="*/ 3155092 h 6713838"/>
                    <a:gd name="connsiteX46" fmla="*/ 93345 w 8372664"/>
                    <a:gd name="connsiteY46" fmla="*/ 3270421 h 6713838"/>
                    <a:gd name="connsiteX47" fmla="*/ 68632 w 8372664"/>
                    <a:gd name="connsiteY47" fmla="*/ 3385751 h 6713838"/>
                    <a:gd name="connsiteX48" fmla="*/ 52156 w 8372664"/>
                    <a:gd name="connsiteY48" fmla="*/ 3501081 h 6713838"/>
                    <a:gd name="connsiteX49" fmla="*/ 19205 w 8372664"/>
                    <a:gd name="connsiteY49" fmla="*/ 3624649 h 6713838"/>
                    <a:gd name="connsiteX50" fmla="*/ 10967 w 8372664"/>
                    <a:gd name="connsiteY50" fmla="*/ 3863546 h 6713838"/>
                    <a:gd name="connsiteX51" fmla="*/ 183961 w 8372664"/>
                    <a:gd name="connsiteY51" fmla="*/ 4036540 h 6713838"/>
                    <a:gd name="connsiteX52" fmla="*/ 208675 w 8372664"/>
                    <a:gd name="connsiteY52" fmla="*/ 4044778 h 6713838"/>
                    <a:gd name="connsiteX53" fmla="*/ 225151 w 8372664"/>
                    <a:gd name="connsiteY53" fmla="*/ 4069492 h 6713838"/>
                    <a:gd name="connsiteX54" fmla="*/ 447572 w 8372664"/>
                    <a:gd name="connsiteY54" fmla="*/ 4184821 h 6713838"/>
                    <a:gd name="connsiteX55" fmla="*/ 554664 w 8372664"/>
                    <a:gd name="connsiteY55" fmla="*/ 4267200 h 6713838"/>
                    <a:gd name="connsiteX56" fmla="*/ 546426 w 8372664"/>
                    <a:gd name="connsiteY56" fmla="*/ 4349578 h 6713838"/>
                    <a:gd name="connsiteX57" fmla="*/ 529951 w 8372664"/>
                    <a:gd name="connsiteY57" fmla="*/ 4407243 h 6713838"/>
                    <a:gd name="connsiteX58" fmla="*/ 513475 w 8372664"/>
                    <a:gd name="connsiteY58" fmla="*/ 4473146 h 6713838"/>
                    <a:gd name="connsiteX59" fmla="*/ 521713 w 8372664"/>
                    <a:gd name="connsiteY59" fmla="*/ 4926227 h 6713838"/>
                    <a:gd name="connsiteX60" fmla="*/ 620567 w 8372664"/>
                    <a:gd name="connsiteY60" fmla="*/ 5165124 h 6713838"/>
                    <a:gd name="connsiteX61" fmla="*/ 752372 w 8372664"/>
                    <a:gd name="connsiteY61" fmla="*/ 5346357 h 6713838"/>
                    <a:gd name="connsiteX62" fmla="*/ 777086 w 8372664"/>
                    <a:gd name="connsiteY62" fmla="*/ 5362832 h 6713838"/>
                    <a:gd name="connsiteX63" fmla="*/ 900653 w 8372664"/>
                    <a:gd name="connsiteY63" fmla="*/ 5461686 h 6713838"/>
                    <a:gd name="connsiteX64" fmla="*/ 999507 w 8372664"/>
                    <a:gd name="connsiteY64" fmla="*/ 5502876 h 6713838"/>
                    <a:gd name="connsiteX65" fmla="*/ 1073648 w 8372664"/>
                    <a:gd name="connsiteY65" fmla="*/ 5544065 h 6713838"/>
                    <a:gd name="connsiteX66" fmla="*/ 1188978 w 8372664"/>
                    <a:gd name="connsiteY66" fmla="*/ 5585254 h 6713838"/>
                    <a:gd name="connsiteX67" fmla="*/ 1370210 w 8372664"/>
                    <a:gd name="connsiteY67" fmla="*/ 5667632 h 6713838"/>
                    <a:gd name="connsiteX68" fmla="*/ 1510253 w 8372664"/>
                    <a:gd name="connsiteY68" fmla="*/ 5700584 h 6713838"/>
                    <a:gd name="connsiteX69" fmla="*/ 1543205 w 8372664"/>
                    <a:gd name="connsiteY69" fmla="*/ 5708821 h 6713838"/>
                    <a:gd name="connsiteX70" fmla="*/ 1567918 w 8372664"/>
                    <a:gd name="connsiteY70" fmla="*/ 5717059 h 6713838"/>
                    <a:gd name="connsiteX71" fmla="*/ 1650296 w 8372664"/>
                    <a:gd name="connsiteY71" fmla="*/ 5733535 h 6713838"/>
                    <a:gd name="connsiteX72" fmla="*/ 1683248 w 8372664"/>
                    <a:gd name="connsiteY72" fmla="*/ 5741773 h 6713838"/>
                    <a:gd name="connsiteX73" fmla="*/ 1732675 w 8372664"/>
                    <a:gd name="connsiteY73" fmla="*/ 5750011 h 6713838"/>
                    <a:gd name="connsiteX74" fmla="*/ 1856242 w 8372664"/>
                    <a:gd name="connsiteY74" fmla="*/ 5774724 h 6713838"/>
                    <a:gd name="connsiteX75" fmla="*/ 1880956 w 8372664"/>
                    <a:gd name="connsiteY75" fmla="*/ 5782962 h 6713838"/>
                    <a:gd name="connsiteX76" fmla="*/ 1971572 w 8372664"/>
                    <a:gd name="connsiteY76" fmla="*/ 5807676 h 6713838"/>
                    <a:gd name="connsiteX77" fmla="*/ 2029237 w 8372664"/>
                    <a:gd name="connsiteY77" fmla="*/ 5815913 h 6713838"/>
                    <a:gd name="connsiteX78" fmla="*/ 2144567 w 8372664"/>
                    <a:gd name="connsiteY78" fmla="*/ 5898292 h 6713838"/>
                    <a:gd name="connsiteX79" fmla="*/ 2169280 w 8372664"/>
                    <a:gd name="connsiteY79" fmla="*/ 5914767 h 6713838"/>
                    <a:gd name="connsiteX80" fmla="*/ 2226945 w 8372664"/>
                    <a:gd name="connsiteY80" fmla="*/ 5980670 h 6713838"/>
                    <a:gd name="connsiteX81" fmla="*/ 2276372 w 8372664"/>
                    <a:gd name="connsiteY81" fmla="*/ 6013621 h 6713838"/>
                    <a:gd name="connsiteX82" fmla="*/ 2334037 w 8372664"/>
                    <a:gd name="connsiteY82" fmla="*/ 6054811 h 6713838"/>
                    <a:gd name="connsiteX83" fmla="*/ 2416415 w 8372664"/>
                    <a:gd name="connsiteY83" fmla="*/ 6087762 h 6713838"/>
                    <a:gd name="connsiteX84" fmla="*/ 2457605 w 8372664"/>
                    <a:gd name="connsiteY84" fmla="*/ 6096000 h 6713838"/>
                    <a:gd name="connsiteX85" fmla="*/ 2482318 w 8372664"/>
                    <a:gd name="connsiteY85" fmla="*/ 6104238 h 6713838"/>
                    <a:gd name="connsiteX86" fmla="*/ 2539983 w 8372664"/>
                    <a:gd name="connsiteY86" fmla="*/ 6120713 h 6713838"/>
                    <a:gd name="connsiteX87" fmla="*/ 2622361 w 8372664"/>
                    <a:gd name="connsiteY87" fmla="*/ 6137189 h 6713838"/>
                    <a:gd name="connsiteX88" fmla="*/ 2647075 w 8372664"/>
                    <a:gd name="connsiteY88" fmla="*/ 6145427 h 6713838"/>
                    <a:gd name="connsiteX89" fmla="*/ 2721215 w 8372664"/>
                    <a:gd name="connsiteY89" fmla="*/ 6153665 h 6713838"/>
                    <a:gd name="connsiteX90" fmla="*/ 2770642 w 8372664"/>
                    <a:gd name="connsiteY90" fmla="*/ 6161903 h 6713838"/>
                    <a:gd name="connsiteX91" fmla="*/ 2902448 w 8372664"/>
                    <a:gd name="connsiteY91" fmla="*/ 6178378 h 6713838"/>
                    <a:gd name="connsiteX92" fmla="*/ 3075442 w 8372664"/>
                    <a:gd name="connsiteY92" fmla="*/ 6203092 h 6713838"/>
                    <a:gd name="connsiteX93" fmla="*/ 3174296 w 8372664"/>
                    <a:gd name="connsiteY93" fmla="*/ 6227805 h 6713838"/>
                    <a:gd name="connsiteX94" fmla="*/ 3281388 w 8372664"/>
                    <a:gd name="connsiteY94" fmla="*/ 6252519 h 6713838"/>
                    <a:gd name="connsiteX95" fmla="*/ 3421432 w 8372664"/>
                    <a:gd name="connsiteY95" fmla="*/ 6293708 h 6713838"/>
                    <a:gd name="connsiteX96" fmla="*/ 3479096 w 8372664"/>
                    <a:gd name="connsiteY96" fmla="*/ 6301946 h 6713838"/>
                    <a:gd name="connsiteX97" fmla="*/ 3503810 w 8372664"/>
                    <a:gd name="connsiteY97" fmla="*/ 6310184 h 6713838"/>
                    <a:gd name="connsiteX98" fmla="*/ 3874513 w 8372664"/>
                    <a:gd name="connsiteY98" fmla="*/ 6310184 h 6713838"/>
                    <a:gd name="connsiteX99" fmla="*/ 4286405 w 8372664"/>
                    <a:gd name="connsiteY99" fmla="*/ 6318421 h 6713838"/>
                    <a:gd name="connsiteX100" fmla="*/ 4319356 w 8372664"/>
                    <a:gd name="connsiteY100" fmla="*/ 6326659 h 6713838"/>
                    <a:gd name="connsiteX101" fmla="*/ 4434686 w 8372664"/>
                    <a:gd name="connsiteY101" fmla="*/ 6343135 h 6713838"/>
                    <a:gd name="connsiteX102" fmla="*/ 4459399 w 8372664"/>
                    <a:gd name="connsiteY102" fmla="*/ 6351373 h 6713838"/>
                    <a:gd name="connsiteX103" fmla="*/ 4698296 w 8372664"/>
                    <a:gd name="connsiteY103" fmla="*/ 6367849 h 6713838"/>
                    <a:gd name="connsiteX104" fmla="*/ 4739486 w 8372664"/>
                    <a:gd name="connsiteY104" fmla="*/ 6409038 h 6713838"/>
                    <a:gd name="connsiteX105" fmla="*/ 4764199 w 8372664"/>
                    <a:gd name="connsiteY105" fmla="*/ 6425513 h 6713838"/>
                    <a:gd name="connsiteX106" fmla="*/ 4797151 w 8372664"/>
                    <a:gd name="connsiteY106" fmla="*/ 6450227 h 6713838"/>
                    <a:gd name="connsiteX107" fmla="*/ 4846578 w 8372664"/>
                    <a:gd name="connsiteY107" fmla="*/ 6507892 h 6713838"/>
                    <a:gd name="connsiteX108" fmla="*/ 4887767 w 8372664"/>
                    <a:gd name="connsiteY108" fmla="*/ 6532605 h 6713838"/>
                    <a:gd name="connsiteX109" fmla="*/ 4904242 w 8372664"/>
                    <a:gd name="connsiteY109" fmla="*/ 6557319 h 6713838"/>
                    <a:gd name="connsiteX110" fmla="*/ 4920718 w 8372664"/>
                    <a:gd name="connsiteY110" fmla="*/ 6590270 h 6713838"/>
                    <a:gd name="connsiteX111" fmla="*/ 4970145 w 8372664"/>
                    <a:gd name="connsiteY111" fmla="*/ 6656173 h 6713838"/>
                    <a:gd name="connsiteX112" fmla="*/ 4986621 w 8372664"/>
                    <a:gd name="connsiteY112" fmla="*/ 6680886 h 6713838"/>
                    <a:gd name="connsiteX113" fmla="*/ 5052523 w 8372664"/>
                    <a:gd name="connsiteY113" fmla="*/ 6713838 h 6713838"/>
                    <a:gd name="connsiteX114" fmla="*/ 5225518 w 8372664"/>
                    <a:gd name="connsiteY114" fmla="*/ 6705600 h 6713838"/>
                    <a:gd name="connsiteX115" fmla="*/ 5266707 w 8372664"/>
                    <a:gd name="connsiteY115" fmla="*/ 6697362 h 6713838"/>
                    <a:gd name="connsiteX116" fmla="*/ 5324372 w 8372664"/>
                    <a:gd name="connsiteY116" fmla="*/ 6689124 h 6713838"/>
                    <a:gd name="connsiteX117" fmla="*/ 5373799 w 8372664"/>
                    <a:gd name="connsiteY117" fmla="*/ 6664411 h 6713838"/>
                    <a:gd name="connsiteX118" fmla="*/ 5390275 w 8372664"/>
                    <a:gd name="connsiteY118" fmla="*/ 6639697 h 6713838"/>
                    <a:gd name="connsiteX119" fmla="*/ 5423226 w 8372664"/>
                    <a:gd name="connsiteY119" fmla="*/ 6631459 h 6713838"/>
                    <a:gd name="connsiteX120" fmla="*/ 5489129 w 8372664"/>
                    <a:gd name="connsiteY120" fmla="*/ 6606746 h 6713838"/>
                    <a:gd name="connsiteX121" fmla="*/ 5522080 w 8372664"/>
                    <a:gd name="connsiteY121" fmla="*/ 6590270 h 6713838"/>
                    <a:gd name="connsiteX122" fmla="*/ 5686837 w 8372664"/>
                    <a:gd name="connsiteY122" fmla="*/ 6516130 h 6713838"/>
                    <a:gd name="connsiteX123" fmla="*/ 5777453 w 8372664"/>
                    <a:gd name="connsiteY123" fmla="*/ 6483178 h 6713838"/>
                    <a:gd name="connsiteX124" fmla="*/ 5843356 w 8372664"/>
                    <a:gd name="connsiteY124" fmla="*/ 6433751 h 6713838"/>
                    <a:gd name="connsiteX125" fmla="*/ 5966923 w 8372664"/>
                    <a:gd name="connsiteY125" fmla="*/ 6318421 h 6713838"/>
                    <a:gd name="connsiteX126" fmla="*/ 6024588 w 8372664"/>
                    <a:gd name="connsiteY126" fmla="*/ 6244281 h 6713838"/>
                    <a:gd name="connsiteX127" fmla="*/ 6247010 w 8372664"/>
                    <a:gd name="connsiteY127" fmla="*/ 6079524 h 6713838"/>
                    <a:gd name="connsiteX128" fmla="*/ 6296437 w 8372664"/>
                    <a:gd name="connsiteY128" fmla="*/ 6021859 h 6713838"/>
                    <a:gd name="connsiteX129" fmla="*/ 6469432 w 8372664"/>
                    <a:gd name="connsiteY129" fmla="*/ 5766486 h 6713838"/>
                    <a:gd name="connsiteX130" fmla="*/ 6592999 w 8372664"/>
                    <a:gd name="connsiteY130" fmla="*/ 5651157 h 6713838"/>
                    <a:gd name="connsiteX131" fmla="*/ 6996653 w 8372664"/>
                    <a:gd name="connsiteY131" fmla="*/ 5461686 h 6713838"/>
                    <a:gd name="connsiteX132" fmla="*/ 7194361 w 8372664"/>
                    <a:gd name="connsiteY132" fmla="*/ 5453449 h 6713838"/>
                    <a:gd name="connsiteX133" fmla="*/ 7252026 w 8372664"/>
                    <a:gd name="connsiteY133" fmla="*/ 5445211 h 6713838"/>
                    <a:gd name="connsiteX134" fmla="*/ 7317929 w 8372664"/>
                    <a:gd name="connsiteY134" fmla="*/ 5420497 h 6713838"/>
                    <a:gd name="connsiteX135" fmla="*/ 7466210 w 8372664"/>
                    <a:gd name="connsiteY135" fmla="*/ 5329881 h 6713838"/>
                    <a:gd name="connsiteX136" fmla="*/ 7556826 w 8372664"/>
                    <a:gd name="connsiteY136" fmla="*/ 5239265 h 6713838"/>
                    <a:gd name="connsiteX137" fmla="*/ 7565064 w 8372664"/>
                    <a:gd name="connsiteY137" fmla="*/ 5214551 h 6713838"/>
                    <a:gd name="connsiteX138" fmla="*/ 7581540 w 8372664"/>
                    <a:gd name="connsiteY138" fmla="*/ 5173362 h 6713838"/>
                    <a:gd name="connsiteX139" fmla="*/ 7614491 w 8372664"/>
                    <a:gd name="connsiteY139" fmla="*/ 5049794 h 6713838"/>
                    <a:gd name="connsiteX140" fmla="*/ 7639205 w 8372664"/>
                    <a:gd name="connsiteY140" fmla="*/ 4885038 h 6713838"/>
                    <a:gd name="connsiteX141" fmla="*/ 7680394 w 8372664"/>
                    <a:gd name="connsiteY141" fmla="*/ 4712043 h 6713838"/>
                    <a:gd name="connsiteX142" fmla="*/ 7713345 w 8372664"/>
                    <a:gd name="connsiteY142" fmla="*/ 4604951 h 6713838"/>
                    <a:gd name="connsiteX143" fmla="*/ 7762772 w 8372664"/>
                    <a:gd name="connsiteY143" fmla="*/ 4539049 h 6713838"/>
                    <a:gd name="connsiteX144" fmla="*/ 7845151 w 8372664"/>
                    <a:gd name="connsiteY144" fmla="*/ 4464908 h 6713838"/>
                    <a:gd name="connsiteX145" fmla="*/ 7894578 w 8372664"/>
                    <a:gd name="connsiteY145" fmla="*/ 4431957 h 6713838"/>
                    <a:gd name="connsiteX146" fmla="*/ 8232329 w 8372664"/>
                    <a:gd name="connsiteY146" fmla="*/ 4250724 h 6713838"/>
                    <a:gd name="connsiteX147" fmla="*/ 8306469 w 8372664"/>
                    <a:gd name="connsiteY147" fmla="*/ 4193059 h 6713838"/>
                    <a:gd name="connsiteX148" fmla="*/ 8347659 w 8372664"/>
                    <a:gd name="connsiteY148" fmla="*/ 4143632 h 6713838"/>
                    <a:gd name="connsiteX149" fmla="*/ 8355896 w 8372664"/>
                    <a:gd name="connsiteY149" fmla="*/ 3880021 h 6713838"/>
                    <a:gd name="connsiteX150" fmla="*/ 8298232 w 8372664"/>
                    <a:gd name="connsiteY150" fmla="*/ 3739978 h 6713838"/>
                    <a:gd name="connsiteX151" fmla="*/ 8248805 w 8372664"/>
                    <a:gd name="connsiteY151" fmla="*/ 3665838 h 6713838"/>
                    <a:gd name="connsiteX152" fmla="*/ 8026383 w 8372664"/>
                    <a:gd name="connsiteY152" fmla="*/ 3534032 h 6713838"/>
                    <a:gd name="connsiteX153" fmla="*/ 7944005 w 8372664"/>
                    <a:gd name="connsiteY153" fmla="*/ 3468130 h 6713838"/>
                    <a:gd name="connsiteX154" fmla="*/ 7911053 w 8372664"/>
                    <a:gd name="connsiteY154" fmla="*/ 3393989 h 6713838"/>
                    <a:gd name="connsiteX155" fmla="*/ 7902815 w 8372664"/>
                    <a:gd name="connsiteY155" fmla="*/ 3352800 h 6713838"/>
                    <a:gd name="connsiteX156" fmla="*/ 7927529 w 8372664"/>
                    <a:gd name="connsiteY156" fmla="*/ 3229232 h 6713838"/>
                    <a:gd name="connsiteX157" fmla="*/ 7968718 w 8372664"/>
                    <a:gd name="connsiteY157" fmla="*/ 3171567 h 6713838"/>
                    <a:gd name="connsiteX158" fmla="*/ 8026383 w 8372664"/>
                    <a:gd name="connsiteY158" fmla="*/ 3031524 h 6713838"/>
                    <a:gd name="connsiteX159" fmla="*/ 8042859 w 8372664"/>
                    <a:gd name="connsiteY159" fmla="*/ 2809103 h 6713838"/>
                    <a:gd name="connsiteX160" fmla="*/ 8067572 w 8372664"/>
                    <a:gd name="connsiteY160" fmla="*/ 2471351 h 6713838"/>
                    <a:gd name="connsiteX161" fmla="*/ 8051096 w 8372664"/>
                    <a:gd name="connsiteY161" fmla="*/ 2207740 h 6713838"/>
                    <a:gd name="connsiteX162" fmla="*/ 8009907 w 8372664"/>
                    <a:gd name="connsiteY162" fmla="*/ 2108886 h 6713838"/>
                    <a:gd name="connsiteX163" fmla="*/ 7911053 w 8372664"/>
                    <a:gd name="connsiteY163" fmla="*/ 1935892 h 6713838"/>
                    <a:gd name="connsiteX164" fmla="*/ 7886340 w 8372664"/>
                    <a:gd name="connsiteY164" fmla="*/ 1902940 h 6713838"/>
                    <a:gd name="connsiteX165" fmla="*/ 7853388 w 8372664"/>
                    <a:gd name="connsiteY165" fmla="*/ 1845276 h 6713838"/>
                    <a:gd name="connsiteX166" fmla="*/ 7812199 w 8372664"/>
                    <a:gd name="connsiteY166" fmla="*/ 1787611 h 6713838"/>
                    <a:gd name="connsiteX167" fmla="*/ 7771010 w 8372664"/>
                    <a:gd name="connsiteY167" fmla="*/ 1705232 h 6713838"/>
                    <a:gd name="connsiteX168" fmla="*/ 7680394 w 8372664"/>
                    <a:gd name="connsiteY168" fmla="*/ 1565189 h 6713838"/>
                    <a:gd name="connsiteX169" fmla="*/ 7606253 w 8372664"/>
                    <a:gd name="connsiteY169" fmla="*/ 1458097 h 6713838"/>
                    <a:gd name="connsiteX170" fmla="*/ 7507399 w 8372664"/>
                    <a:gd name="connsiteY170" fmla="*/ 1367481 h 6713838"/>
                    <a:gd name="connsiteX171" fmla="*/ 7466210 w 8372664"/>
                    <a:gd name="connsiteY171" fmla="*/ 1342767 h 6713838"/>
                    <a:gd name="connsiteX172" fmla="*/ 7383832 w 8372664"/>
                    <a:gd name="connsiteY172" fmla="*/ 1301578 h 6713838"/>
                    <a:gd name="connsiteX173" fmla="*/ 7375594 w 8372664"/>
                    <a:gd name="connsiteY173" fmla="*/ 1276865 h 6713838"/>
                    <a:gd name="connsiteX174" fmla="*/ 7350880 w 8372664"/>
                    <a:gd name="connsiteY174" fmla="*/ 1202724 h 6713838"/>
                    <a:gd name="connsiteX175" fmla="*/ 7301453 w 8372664"/>
                    <a:gd name="connsiteY175" fmla="*/ 1013254 h 6713838"/>
                    <a:gd name="connsiteX176" fmla="*/ 7202599 w 8372664"/>
                    <a:gd name="connsiteY176" fmla="*/ 906162 h 6713838"/>
                    <a:gd name="connsiteX177" fmla="*/ 7046080 w 8372664"/>
                    <a:gd name="connsiteY177" fmla="*/ 799070 h 6713838"/>
                    <a:gd name="connsiteX178" fmla="*/ 6963702 w 8372664"/>
                    <a:gd name="connsiteY178" fmla="*/ 741405 h 6713838"/>
                    <a:gd name="connsiteX179" fmla="*/ 6889561 w 8372664"/>
                    <a:gd name="connsiteY179" fmla="*/ 724930 h 6713838"/>
                    <a:gd name="connsiteX180" fmla="*/ 6741280 w 8372664"/>
                    <a:gd name="connsiteY180" fmla="*/ 675503 h 6713838"/>
                    <a:gd name="connsiteX181" fmla="*/ 6584761 w 8372664"/>
                    <a:gd name="connsiteY181" fmla="*/ 683740 h 6713838"/>
                    <a:gd name="connsiteX182" fmla="*/ 6527096 w 8372664"/>
                    <a:gd name="connsiteY182" fmla="*/ 700216 h 6713838"/>
                    <a:gd name="connsiteX183" fmla="*/ 6494145 w 8372664"/>
                    <a:gd name="connsiteY183" fmla="*/ 708454 h 6713838"/>
                    <a:gd name="connsiteX184" fmla="*/ 6378815 w 8372664"/>
                    <a:gd name="connsiteY184" fmla="*/ 700216 h 6713838"/>
                    <a:gd name="connsiteX185" fmla="*/ 6312913 w 8372664"/>
                    <a:gd name="connsiteY185" fmla="*/ 675503 h 6713838"/>
                    <a:gd name="connsiteX186" fmla="*/ 6214059 w 8372664"/>
                    <a:gd name="connsiteY186" fmla="*/ 650789 h 6713838"/>
                    <a:gd name="connsiteX187" fmla="*/ 6049302 w 8372664"/>
                    <a:gd name="connsiteY187" fmla="*/ 535459 h 6713838"/>
                    <a:gd name="connsiteX188" fmla="*/ 5975161 w 8372664"/>
                    <a:gd name="connsiteY188" fmla="*/ 486032 h 6713838"/>
                    <a:gd name="connsiteX189" fmla="*/ 5909259 w 8372664"/>
                    <a:gd name="connsiteY189" fmla="*/ 411892 h 6713838"/>
                    <a:gd name="connsiteX190" fmla="*/ 5785691 w 8372664"/>
                    <a:gd name="connsiteY190" fmla="*/ 313038 h 6713838"/>
                    <a:gd name="connsiteX191" fmla="*/ 5653886 w 8372664"/>
                    <a:gd name="connsiteY191" fmla="*/ 255373 h 6713838"/>
                    <a:gd name="connsiteX192" fmla="*/ 5612696 w 8372664"/>
                    <a:gd name="connsiteY192" fmla="*/ 238897 h 6713838"/>
                    <a:gd name="connsiteX193" fmla="*/ 5538556 w 8372664"/>
                    <a:gd name="connsiteY193" fmla="*/ 230659 h 6713838"/>
                    <a:gd name="connsiteX194" fmla="*/ 5365561 w 8372664"/>
                    <a:gd name="connsiteY194" fmla="*/ 247135 h 6713838"/>
                    <a:gd name="connsiteX195" fmla="*/ 5200805 w 8372664"/>
                    <a:gd name="connsiteY195" fmla="*/ 296562 h 6713838"/>
                    <a:gd name="connsiteX196" fmla="*/ 5027810 w 8372664"/>
                    <a:gd name="connsiteY196" fmla="*/ 313038 h 6713838"/>
                    <a:gd name="connsiteX197" fmla="*/ 4863053 w 8372664"/>
                    <a:gd name="connsiteY197" fmla="*/ 304800 h 6713838"/>
                    <a:gd name="connsiteX198" fmla="*/ 4805388 w 8372664"/>
                    <a:gd name="connsiteY198" fmla="*/ 271849 h 6713838"/>
                    <a:gd name="connsiteX199" fmla="*/ 4747723 w 8372664"/>
                    <a:gd name="connsiteY199" fmla="*/ 247135 h 6713838"/>
                    <a:gd name="connsiteX200" fmla="*/ 4451161 w 8372664"/>
                    <a:gd name="connsiteY200" fmla="*/ 172994 h 6713838"/>
                    <a:gd name="connsiteX201" fmla="*/ 4327594 w 8372664"/>
                    <a:gd name="connsiteY201" fmla="*/ 131805 h 6713838"/>
                    <a:gd name="connsiteX202" fmla="*/ 4269929 w 8372664"/>
                    <a:gd name="connsiteY202" fmla="*/ 115330 h 6713838"/>
                    <a:gd name="connsiteX203" fmla="*/ 4228740 w 8372664"/>
                    <a:gd name="connsiteY203" fmla="*/ 98854 h 6713838"/>
                    <a:gd name="connsiteX204" fmla="*/ 4154599 w 8372664"/>
                    <a:gd name="connsiteY204" fmla="*/ 90616 h 6713838"/>
                    <a:gd name="connsiteX205" fmla="*/ 4080459 w 8372664"/>
                    <a:gd name="connsiteY205" fmla="*/ 131805 h 6713838"/>
                    <a:gd name="connsiteX206" fmla="*/ 3998080 w 8372664"/>
                    <a:gd name="connsiteY206" fmla="*/ 189470 h 6713838"/>
                    <a:gd name="connsiteX207" fmla="*/ 3956891 w 8372664"/>
                    <a:gd name="connsiteY207" fmla="*/ 205946 h 6713838"/>
                    <a:gd name="connsiteX208" fmla="*/ 3899226 w 8372664"/>
                    <a:gd name="connsiteY208" fmla="*/ 238897 h 6713838"/>
                    <a:gd name="connsiteX209" fmla="*/ 3833323 w 8372664"/>
                    <a:gd name="connsiteY209" fmla="*/ 247135 h 6713838"/>
                    <a:gd name="connsiteX210" fmla="*/ 3808610 w 8372664"/>
                    <a:gd name="connsiteY210" fmla="*/ 255373 h 6713838"/>
                    <a:gd name="connsiteX211" fmla="*/ 3783896 w 8372664"/>
                    <a:gd name="connsiteY211" fmla="*/ 271849 h 6713838"/>
                    <a:gd name="connsiteX212" fmla="*/ 3717994 w 8372664"/>
                    <a:gd name="connsiteY212" fmla="*/ 321276 h 6713838"/>
                    <a:gd name="connsiteX213" fmla="*/ 3693280 w 8372664"/>
                    <a:gd name="connsiteY213" fmla="*/ 337751 h 6713838"/>
                    <a:gd name="connsiteX214" fmla="*/ 3750945 w 8372664"/>
                    <a:gd name="connsiteY214" fmla="*/ 313038 h 6713838"/>
                    <a:gd name="connsiteX215" fmla="*/ 3783896 w 8372664"/>
                    <a:gd name="connsiteY215" fmla="*/ 255373 h 6713838"/>
                    <a:gd name="connsiteX216" fmla="*/ 3808610 w 8372664"/>
                    <a:gd name="connsiteY216" fmla="*/ 189470 h 6713838"/>
                    <a:gd name="connsiteX217" fmla="*/ 3866275 w 8372664"/>
                    <a:gd name="connsiteY217" fmla="*/ 131805 h 6713838"/>
                    <a:gd name="connsiteX218" fmla="*/ 3841561 w 8372664"/>
                    <a:gd name="connsiteY218" fmla="*/ 164757 h 6713838"/>
                    <a:gd name="connsiteX219" fmla="*/ 3833323 w 8372664"/>
                    <a:gd name="connsiteY219" fmla="*/ 205946 h 6713838"/>
                    <a:gd name="connsiteX220" fmla="*/ 3965129 w 8372664"/>
                    <a:gd name="connsiteY220" fmla="*/ 378940 h 6713838"/>
                    <a:gd name="connsiteX221" fmla="*/ 3965129 w 8372664"/>
                    <a:gd name="connsiteY221" fmla="*/ 617838 h 6713838"/>
                    <a:gd name="connsiteX222" fmla="*/ 3940415 w 8372664"/>
                    <a:gd name="connsiteY222" fmla="*/ 609600 h 6713838"/>
                    <a:gd name="connsiteX223" fmla="*/ 3726232 w 8372664"/>
                    <a:gd name="connsiteY223" fmla="*/ 477794 h 6713838"/>
                    <a:gd name="connsiteX224" fmla="*/ 3561475 w 8372664"/>
                    <a:gd name="connsiteY224" fmla="*/ 370703 h 6713838"/>
                    <a:gd name="connsiteX225" fmla="*/ 3503810 w 8372664"/>
                    <a:gd name="connsiteY225" fmla="*/ 345989 h 6713838"/>
                    <a:gd name="connsiteX226" fmla="*/ 3347291 w 8372664"/>
                    <a:gd name="connsiteY226" fmla="*/ 329513 h 6713838"/>
                    <a:gd name="connsiteX227" fmla="*/ 3273151 w 8372664"/>
                    <a:gd name="connsiteY227" fmla="*/ 313038 h 6713838"/>
                    <a:gd name="connsiteX228" fmla="*/ 3190772 w 8372664"/>
                    <a:gd name="connsiteY228" fmla="*/ 296562 h 6713838"/>
                    <a:gd name="connsiteX229" fmla="*/ 3116632 w 8372664"/>
                    <a:gd name="connsiteY229" fmla="*/ 313038 h 6713838"/>
                    <a:gd name="connsiteX230" fmla="*/ 3067205 w 8372664"/>
                    <a:gd name="connsiteY230" fmla="*/ 337751 h 6713838"/>
                    <a:gd name="connsiteX231" fmla="*/ 2993064 w 8372664"/>
                    <a:gd name="connsiteY231" fmla="*/ 271849 h 6713838"/>
                    <a:gd name="connsiteX232" fmla="*/ 2960113 w 8372664"/>
                    <a:gd name="connsiteY232" fmla="*/ 205946 h 6713838"/>
                    <a:gd name="connsiteX233" fmla="*/ 2951875 w 8372664"/>
                    <a:gd name="connsiteY233" fmla="*/ 172994 h 6713838"/>
                    <a:gd name="connsiteX234" fmla="*/ 2918923 w 8372664"/>
                    <a:gd name="connsiteY234" fmla="*/ 131805 h 6713838"/>
                    <a:gd name="connsiteX235" fmla="*/ 2902448 w 8372664"/>
                    <a:gd name="connsiteY235" fmla="*/ 74140 h 6713838"/>
                    <a:gd name="connsiteX236" fmla="*/ 2853021 w 8372664"/>
                    <a:gd name="connsiteY236" fmla="*/ 49427 h 6713838"/>
                    <a:gd name="connsiteX237" fmla="*/ 2828307 w 8372664"/>
                    <a:gd name="connsiteY237" fmla="*/ 32951 h 6713838"/>
                    <a:gd name="connsiteX238" fmla="*/ 2803594 w 8372664"/>
                    <a:gd name="connsiteY238" fmla="*/ 8238 h 6713838"/>
                    <a:gd name="connsiteX239" fmla="*/ 2754167 w 8372664"/>
                    <a:gd name="connsiteY239" fmla="*/ 0 h 6713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</a:cxnLst>
                  <a:rect l="l" t="t" r="r" b="b"/>
                  <a:pathLst>
                    <a:path w="8372664" h="6713838">
                      <a:moveTo>
                        <a:pt x="2754167" y="0"/>
                      </a:moveTo>
                      <a:cubicBezTo>
                        <a:pt x="2697875" y="0"/>
                        <a:pt x="2561875" y="3553"/>
                        <a:pt x="2465842" y="8238"/>
                      </a:cubicBezTo>
                      <a:cubicBezTo>
                        <a:pt x="2449159" y="9052"/>
                        <a:pt x="2432924" y="13936"/>
                        <a:pt x="2416415" y="16476"/>
                      </a:cubicBezTo>
                      <a:cubicBezTo>
                        <a:pt x="2397224" y="19428"/>
                        <a:pt x="2377972" y="21967"/>
                        <a:pt x="2358751" y="24713"/>
                      </a:cubicBezTo>
                      <a:cubicBezTo>
                        <a:pt x="2240931" y="63987"/>
                        <a:pt x="2293294" y="48123"/>
                        <a:pt x="2202232" y="74140"/>
                      </a:cubicBezTo>
                      <a:cubicBezTo>
                        <a:pt x="2188502" y="82378"/>
                        <a:pt x="2175099" y="91187"/>
                        <a:pt x="2161042" y="98854"/>
                      </a:cubicBezTo>
                      <a:cubicBezTo>
                        <a:pt x="2120548" y="120942"/>
                        <a:pt x="2112400" y="115497"/>
                        <a:pt x="2086902" y="148281"/>
                      </a:cubicBezTo>
                      <a:cubicBezTo>
                        <a:pt x="2074745" y="163911"/>
                        <a:pt x="2060213" y="178923"/>
                        <a:pt x="2053951" y="197708"/>
                      </a:cubicBezTo>
                      <a:cubicBezTo>
                        <a:pt x="2044511" y="226026"/>
                        <a:pt x="2036311" y="249434"/>
                        <a:pt x="2029237" y="280086"/>
                      </a:cubicBezTo>
                      <a:cubicBezTo>
                        <a:pt x="2025481" y="296361"/>
                        <a:pt x="2025050" y="313309"/>
                        <a:pt x="2020999" y="329513"/>
                      </a:cubicBezTo>
                      <a:cubicBezTo>
                        <a:pt x="2002422" y="403820"/>
                        <a:pt x="1998659" y="374190"/>
                        <a:pt x="1955096" y="461319"/>
                      </a:cubicBezTo>
                      <a:cubicBezTo>
                        <a:pt x="1934647" y="502218"/>
                        <a:pt x="1936673" y="504456"/>
                        <a:pt x="1897432" y="543697"/>
                      </a:cubicBezTo>
                      <a:cubicBezTo>
                        <a:pt x="1887723" y="553406"/>
                        <a:pt x="1875904" y="560795"/>
                        <a:pt x="1864480" y="568411"/>
                      </a:cubicBezTo>
                      <a:cubicBezTo>
                        <a:pt x="1851158" y="577292"/>
                        <a:pt x="1837612" y="585964"/>
                        <a:pt x="1823291" y="593124"/>
                      </a:cubicBezTo>
                      <a:cubicBezTo>
                        <a:pt x="1786900" y="611320"/>
                        <a:pt x="1747590" y="618871"/>
                        <a:pt x="1707961" y="626076"/>
                      </a:cubicBezTo>
                      <a:cubicBezTo>
                        <a:pt x="1691528" y="629064"/>
                        <a:pt x="1675200" y="633202"/>
                        <a:pt x="1658534" y="634313"/>
                      </a:cubicBezTo>
                      <a:cubicBezTo>
                        <a:pt x="1592720" y="638700"/>
                        <a:pt x="1526729" y="639805"/>
                        <a:pt x="1460826" y="642551"/>
                      </a:cubicBezTo>
                      <a:cubicBezTo>
                        <a:pt x="1399742" y="652732"/>
                        <a:pt x="1415520" y="646081"/>
                        <a:pt x="1353734" y="675503"/>
                      </a:cubicBezTo>
                      <a:cubicBezTo>
                        <a:pt x="1314929" y="693982"/>
                        <a:pt x="1272789" y="707379"/>
                        <a:pt x="1238405" y="733167"/>
                      </a:cubicBezTo>
                      <a:cubicBezTo>
                        <a:pt x="1216437" y="749643"/>
                        <a:pt x="1195788" y="768040"/>
                        <a:pt x="1172502" y="782594"/>
                      </a:cubicBezTo>
                      <a:cubicBezTo>
                        <a:pt x="1151675" y="795611"/>
                        <a:pt x="1126585" y="801270"/>
                        <a:pt x="1106599" y="815546"/>
                      </a:cubicBezTo>
                      <a:cubicBezTo>
                        <a:pt x="1087639" y="829089"/>
                        <a:pt x="1074348" y="849229"/>
                        <a:pt x="1057172" y="864973"/>
                      </a:cubicBezTo>
                      <a:cubicBezTo>
                        <a:pt x="1041363" y="879465"/>
                        <a:pt x="1022171" y="890293"/>
                        <a:pt x="1007745" y="906162"/>
                      </a:cubicBezTo>
                      <a:cubicBezTo>
                        <a:pt x="994425" y="920814"/>
                        <a:pt x="987164" y="940127"/>
                        <a:pt x="974794" y="955589"/>
                      </a:cubicBezTo>
                      <a:cubicBezTo>
                        <a:pt x="965090" y="967719"/>
                        <a:pt x="952826" y="977556"/>
                        <a:pt x="941842" y="988540"/>
                      </a:cubicBezTo>
                      <a:cubicBezTo>
                        <a:pt x="939096" y="1007762"/>
                        <a:pt x="936797" y="1027052"/>
                        <a:pt x="933605" y="1046205"/>
                      </a:cubicBezTo>
                      <a:cubicBezTo>
                        <a:pt x="931303" y="1060016"/>
                        <a:pt x="927872" y="1073618"/>
                        <a:pt x="925367" y="1087394"/>
                      </a:cubicBezTo>
                      <a:cubicBezTo>
                        <a:pt x="922379" y="1103828"/>
                        <a:pt x="919875" y="1120345"/>
                        <a:pt x="917129" y="1136821"/>
                      </a:cubicBezTo>
                      <a:cubicBezTo>
                        <a:pt x="922704" y="1292928"/>
                        <a:pt x="936346" y="1383981"/>
                        <a:pt x="908891" y="1532238"/>
                      </a:cubicBezTo>
                      <a:cubicBezTo>
                        <a:pt x="905083" y="1552801"/>
                        <a:pt x="893530" y="1571198"/>
                        <a:pt x="884178" y="1589903"/>
                      </a:cubicBezTo>
                      <a:cubicBezTo>
                        <a:pt x="856798" y="1644662"/>
                        <a:pt x="830306" y="1677891"/>
                        <a:pt x="793561" y="1729946"/>
                      </a:cubicBezTo>
                      <a:cubicBezTo>
                        <a:pt x="779939" y="1749244"/>
                        <a:pt x="764525" y="1767356"/>
                        <a:pt x="752372" y="1787611"/>
                      </a:cubicBezTo>
                      <a:cubicBezTo>
                        <a:pt x="744134" y="1801341"/>
                        <a:pt x="736145" y="1815222"/>
                        <a:pt x="727659" y="1828800"/>
                      </a:cubicBezTo>
                      <a:cubicBezTo>
                        <a:pt x="705091" y="1864909"/>
                        <a:pt x="669721" y="1909229"/>
                        <a:pt x="645280" y="1935892"/>
                      </a:cubicBezTo>
                      <a:cubicBezTo>
                        <a:pt x="638590" y="1943190"/>
                        <a:pt x="627568" y="1945366"/>
                        <a:pt x="620567" y="1952367"/>
                      </a:cubicBezTo>
                      <a:cubicBezTo>
                        <a:pt x="599927" y="1973007"/>
                        <a:pt x="582537" y="1996671"/>
                        <a:pt x="562902" y="2018270"/>
                      </a:cubicBezTo>
                      <a:cubicBezTo>
                        <a:pt x="539651" y="2043846"/>
                        <a:pt x="491576" y="2084866"/>
                        <a:pt x="472286" y="2100649"/>
                      </a:cubicBezTo>
                      <a:cubicBezTo>
                        <a:pt x="464623" y="2106918"/>
                        <a:pt x="455810" y="2111632"/>
                        <a:pt x="447572" y="2117124"/>
                      </a:cubicBezTo>
                      <a:cubicBezTo>
                        <a:pt x="433842" y="2136346"/>
                        <a:pt x="421853" y="2156938"/>
                        <a:pt x="406383" y="2174789"/>
                      </a:cubicBezTo>
                      <a:cubicBezTo>
                        <a:pt x="386036" y="2198266"/>
                        <a:pt x="361514" y="2217829"/>
                        <a:pt x="340480" y="2240692"/>
                      </a:cubicBezTo>
                      <a:cubicBezTo>
                        <a:pt x="312981" y="2270582"/>
                        <a:pt x="235126" y="2347635"/>
                        <a:pt x="200437" y="2405449"/>
                      </a:cubicBezTo>
                      <a:cubicBezTo>
                        <a:pt x="189047" y="2424432"/>
                        <a:pt x="177387" y="2443312"/>
                        <a:pt x="167486" y="2463113"/>
                      </a:cubicBezTo>
                      <a:cubicBezTo>
                        <a:pt x="163603" y="2470880"/>
                        <a:pt x="161743" y="2479510"/>
                        <a:pt x="159248" y="2487827"/>
                      </a:cubicBezTo>
                      <a:cubicBezTo>
                        <a:pt x="153504" y="2506975"/>
                        <a:pt x="148264" y="2526270"/>
                        <a:pt x="142772" y="2545492"/>
                      </a:cubicBezTo>
                      <a:cubicBezTo>
                        <a:pt x="140026" y="2718487"/>
                        <a:pt x="141542" y="2891602"/>
                        <a:pt x="134534" y="3064476"/>
                      </a:cubicBezTo>
                      <a:cubicBezTo>
                        <a:pt x="133290" y="3095151"/>
                        <a:pt x="124080" y="3124988"/>
                        <a:pt x="118059" y="3155092"/>
                      </a:cubicBezTo>
                      <a:cubicBezTo>
                        <a:pt x="110349" y="3193644"/>
                        <a:pt x="101874" y="3232042"/>
                        <a:pt x="93345" y="3270421"/>
                      </a:cubicBezTo>
                      <a:cubicBezTo>
                        <a:pt x="78345" y="3337920"/>
                        <a:pt x="87254" y="3274017"/>
                        <a:pt x="68632" y="3385751"/>
                      </a:cubicBezTo>
                      <a:cubicBezTo>
                        <a:pt x="62248" y="3424056"/>
                        <a:pt x="59490" y="3462946"/>
                        <a:pt x="52156" y="3501081"/>
                      </a:cubicBezTo>
                      <a:cubicBezTo>
                        <a:pt x="39968" y="3564458"/>
                        <a:pt x="34441" y="3578936"/>
                        <a:pt x="19205" y="3624649"/>
                      </a:cubicBezTo>
                      <a:cubicBezTo>
                        <a:pt x="10173" y="3687873"/>
                        <a:pt x="-13973" y="3800061"/>
                        <a:pt x="10967" y="3863546"/>
                      </a:cubicBezTo>
                      <a:cubicBezTo>
                        <a:pt x="40489" y="3938692"/>
                        <a:pt x="119640" y="3995191"/>
                        <a:pt x="183961" y="4036540"/>
                      </a:cubicBezTo>
                      <a:cubicBezTo>
                        <a:pt x="191265" y="4041236"/>
                        <a:pt x="200437" y="4042032"/>
                        <a:pt x="208675" y="4044778"/>
                      </a:cubicBezTo>
                      <a:cubicBezTo>
                        <a:pt x="214167" y="4053016"/>
                        <a:pt x="216703" y="4064329"/>
                        <a:pt x="225151" y="4069492"/>
                      </a:cubicBezTo>
                      <a:cubicBezTo>
                        <a:pt x="231764" y="4073533"/>
                        <a:pt x="423079" y="4165980"/>
                        <a:pt x="447572" y="4184821"/>
                      </a:cubicBezTo>
                      <a:lnTo>
                        <a:pt x="554664" y="4267200"/>
                      </a:lnTo>
                      <a:cubicBezTo>
                        <a:pt x="551918" y="4294659"/>
                        <a:pt x="551222" y="4322402"/>
                        <a:pt x="546426" y="4349578"/>
                      </a:cubicBezTo>
                      <a:cubicBezTo>
                        <a:pt x="542952" y="4369265"/>
                        <a:pt x="535102" y="4387927"/>
                        <a:pt x="529951" y="4407243"/>
                      </a:cubicBezTo>
                      <a:cubicBezTo>
                        <a:pt x="524117" y="4429122"/>
                        <a:pt x="518967" y="4451178"/>
                        <a:pt x="513475" y="4473146"/>
                      </a:cubicBezTo>
                      <a:cubicBezTo>
                        <a:pt x="498294" y="4655313"/>
                        <a:pt x="493428" y="4662236"/>
                        <a:pt x="521713" y="4926227"/>
                      </a:cubicBezTo>
                      <a:cubicBezTo>
                        <a:pt x="528495" y="4989528"/>
                        <a:pt x="591377" y="5119254"/>
                        <a:pt x="620567" y="5165124"/>
                      </a:cubicBezTo>
                      <a:cubicBezTo>
                        <a:pt x="673909" y="5248947"/>
                        <a:pt x="683113" y="5271326"/>
                        <a:pt x="752372" y="5346357"/>
                      </a:cubicBezTo>
                      <a:cubicBezTo>
                        <a:pt x="759087" y="5353632"/>
                        <a:pt x="769271" y="5356754"/>
                        <a:pt x="777086" y="5362832"/>
                      </a:cubicBezTo>
                      <a:cubicBezTo>
                        <a:pt x="818723" y="5395216"/>
                        <a:pt x="850612" y="5445006"/>
                        <a:pt x="900653" y="5461686"/>
                      </a:cubicBezTo>
                      <a:cubicBezTo>
                        <a:pt x="942241" y="5475549"/>
                        <a:pt x="944784" y="5475515"/>
                        <a:pt x="999507" y="5502876"/>
                      </a:cubicBezTo>
                      <a:cubicBezTo>
                        <a:pt x="1074939" y="5540592"/>
                        <a:pt x="949520" y="5494414"/>
                        <a:pt x="1073648" y="5544065"/>
                      </a:cubicBezTo>
                      <a:cubicBezTo>
                        <a:pt x="1111550" y="5559226"/>
                        <a:pt x="1152466" y="5566998"/>
                        <a:pt x="1188978" y="5585254"/>
                      </a:cubicBezTo>
                      <a:cubicBezTo>
                        <a:pt x="1241331" y="5611431"/>
                        <a:pt x="1309893" y="5650743"/>
                        <a:pt x="1370210" y="5667632"/>
                      </a:cubicBezTo>
                      <a:cubicBezTo>
                        <a:pt x="1416390" y="5680562"/>
                        <a:pt x="1463601" y="5689477"/>
                        <a:pt x="1510253" y="5700584"/>
                      </a:cubicBezTo>
                      <a:cubicBezTo>
                        <a:pt x="1521267" y="5703206"/>
                        <a:pt x="1532464" y="5705241"/>
                        <a:pt x="1543205" y="5708821"/>
                      </a:cubicBezTo>
                      <a:cubicBezTo>
                        <a:pt x="1551443" y="5711567"/>
                        <a:pt x="1559457" y="5715106"/>
                        <a:pt x="1567918" y="5717059"/>
                      </a:cubicBezTo>
                      <a:cubicBezTo>
                        <a:pt x="1595204" y="5723356"/>
                        <a:pt x="1622914" y="5727667"/>
                        <a:pt x="1650296" y="5733535"/>
                      </a:cubicBezTo>
                      <a:cubicBezTo>
                        <a:pt x="1661367" y="5735907"/>
                        <a:pt x="1672146" y="5739553"/>
                        <a:pt x="1683248" y="5741773"/>
                      </a:cubicBezTo>
                      <a:cubicBezTo>
                        <a:pt x="1699627" y="5745049"/>
                        <a:pt x="1716267" y="5746886"/>
                        <a:pt x="1732675" y="5750011"/>
                      </a:cubicBezTo>
                      <a:cubicBezTo>
                        <a:pt x="1773938" y="5757871"/>
                        <a:pt x="1815238" y="5765612"/>
                        <a:pt x="1856242" y="5774724"/>
                      </a:cubicBezTo>
                      <a:cubicBezTo>
                        <a:pt x="1864719" y="5776608"/>
                        <a:pt x="1872607" y="5780576"/>
                        <a:pt x="1880956" y="5782962"/>
                      </a:cubicBezTo>
                      <a:cubicBezTo>
                        <a:pt x="1911060" y="5791563"/>
                        <a:pt x="1941009" y="5800884"/>
                        <a:pt x="1971572" y="5807676"/>
                      </a:cubicBezTo>
                      <a:cubicBezTo>
                        <a:pt x="1990526" y="5811888"/>
                        <a:pt x="2010015" y="5813167"/>
                        <a:pt x="2029237" y="5815913"/>
                      </a:cubicBezTo>
                      <a:cubicBezTo>
                        <a:pt x="2155211" y="5885900"/>
                        <a:pt x="2059445" y="5823811"/>
                        <a:pt x="2144567" y="5898292"/>
                      </a:cubicBezTo>
                      <a:cubicBezTo>
                        <a:pt x="2152018" y="5904811"/>
                        <a:pt x="2162279" y="5907766"/>
                        <a:pt x="2169280" y="5914767"/>
                      </a:cubicBezTo>
                      <a:cubicBezTo>
                        <a:pt x="2189920" y="5935407"/>
                        <a:pt x="2205496" y="5960871"/>
                        <a:pt x="2226945" y="5980670"/>
                      </a:cubicBezTo>
                      <a:cubicBezTo>
                        <a:pt x="2241495" y="5994101"/>
                        <a:pt x="2260531" y="6001740"/>
                        <a:pt x="2276372" y="6013621"/>
                      </a:cubicBezTo>
                      <a:cubicBezTo>
                        <a:pt x="2283837" y="6019220"/>
                        <a:pt x="2321989" y="6048787"/>
                        <a:pt x="2334037" y="6054811"/>
                      </a:cubicBezTo>
                      <a:cubicBezTo>
                        <a:pt x="2345154" y="6060369"/>
                        <a:pt x="2394504" y="6082284"/>
                        <a:pt x="2416415" y="6087762"/>
                      </a:cubicBezTo>
                      <a:cubicBezTo>
                        <a:pt x="2429999" y="6091158"/>
                        <a:pt x="2444021" y="6092604"/>
                        <a:pt x="2457605" y="6096000"/>
                      </a:cubicBezTo>
                      <a:cubicBezTo>
                        <a:pt x="2466029" y="6098106"/>
                        <a:pt x="2474001" y="6101743"/>
                        <a:pt x="2482318" y="6104238"/>
                      </a:cubicBezTo>
                      <a:cubicBezTo>
                        <a:pt x="2501466" y="6109982"/>
                        <a:pt x="2520697" y="6115453"/>
                        <a:pt x="2539983" y="6120713"/>
                      </a:cubicBezTo>
                      <a:cubicBezTo>
                        <a:pt x="2612214" y="6140412"/>
                        <a:pt x="2527723" y="6116158"/>
                        <a:pt x="2622361" y="6137189"/>
                      </a:cubicBezTo>
                      <a:cubicBezTo>
                        <a:pt x="2630838" y="6139073"/>
                        <a:pt x="2638510" y="6143999"/>
                        <a:pt x="2647075" y="6145427"/>
                      </a:cubicBezTo>
                      <a:cubicBezTo>
                        <a:pt x="2671602" y="6149515"/>
                        <a:pt x="2696568" y="6150379"/>
                        <a:pt x="2721215" y="6153665"/>
                      </a:cubicBezTo>
                      <a:cubicBezTo>
                        <a:pt x="2737771" y="6155873"/>
                        <a:pt x="2754092" y="6159646"/>
                        <a:pt x="2770642" y="6161903"/>
                      </a:cubicBezTo>
                      <a:cubicBezTo>
                        <a:pt x="2814513" y="6167885"/>
                        <a:pt x="2858570" y="6172449"/>
                        <a:pt x="2902448" y="6178378"/>
                      </a:cubicBezTo>
                      <a:cubicBezTo>
                        <a:pt x="2960173" y="6186179"/>
                        <a:pt x="3018931" y="6188965"/>
                        <a:pt x="3075442" y="6203092"/>
                      </a:cubicBezTo>
                      <a:lnTo>
                        <a:pt x="3174296" y="6227805"/>
                      </a:lnTo>
                      <a:cubicBezTo>
                        <a:pt x="3209920" y="6236355"/>
                        <a:pt x="3246632" y="6240934"/>
                        <a:pt x="3281388" y="6252519"/>
                      </a:cubicBezTo>
                      <a:cubicBezTo>
                        <a:pt x="3330602" y="6268924"/>
                        <a:pt x="3359588" y="6278983"/>
                        <a:pt x="3421432" y="6293708"/>
                      </a:cubicBezTo>
                      <a:cubicBezTo>
                        <a:pt x="3440320" y="6298205"/>
                        <a:pt x="3459875" y="6299200"/>
                        <a:pt x="3479096" y="6301946"/>
                      </a:cubicBezTo>
                      <a:cubicBezTo>
                        <a:pt x="3487334" y="6304692"/>
                        <a:pt x="3495214" y="6308956"/>
                        <a:pt x="3503810" y="6310184"/>
                      </a:cubicBezTo>
                      <a:cubicBezTo>
                        <a:pt x="3632064" y="6328505"/>
                        <a:pt x="3734660" y="6314297"/>
                        <a:pt x="3874513" y="6310184"/>
                      </a:cubicBezTo>
                      <a:lnTo>
                        <a:pt x="4286405" y="6318421"/>
                      </a:lnTo>
                      <a:cubicBezTo>
                        <a:pt x="4297719" y="6318840"/>
                        <a:pt x="4308188" y="6324798"/>
                        <a:pt x="4319356" y="6326659"/>
                      </a:cubicBezTo>
                      <a:cubicBezTo>
                        <a:pt x="4357661" y="6333043"/>
                        <a:pt x="4434686" y="6343135"/>
                        <a:pt x="4434686" y="6343135"/>
                      </a:cubicBezTo>
                      <a:cubicBezTo>
                        <a:pt x="4442924" y="6345881"/>
                        <a:pt x="4450736" y="6350776"/>
                        <a:pt x="4459399" y="6351373"/>
                      </a:cubicBezTo>
                      <a:cubicBezTo>
                        <a:pt x="4707974" y="6368516"/>
                        <a:pt x="4602677" y="6335975"/>
                        <a:pt x="4698296" y="6367849"/>
                      </a:cubicBezTo>
                      <a:cubicBezTo>
                        <a:pt x="4712026" y="6381579"/>
                        <a:pt x="4724873" y="6396252"/>
                        <a:pt x="4739486" y="6409038"/>
                      </a:cubicBezTo>
                      <a:cubicBezTo>
                        <a:pt x="4746937" y="6415557"/>
                        <a:pt x="4756143" y="6419759"/>
                        <a:pt x="4764199" y="6425513"/>
                      </a:cubicBezTo>
                      <a:cubicBezTo>
                        <a:pt x="4775372" y="6433493"/>
                        <a:pt x="4786167" y="6441989"/>
                        <a:pt x="4797151" y="6450227"/>
                      </a:cubicBezTo>
                      <a:cubicBezTo>
                        <a:pt x="4814408" y="6476113"/>
                        <a:pt x="4818918" y="6486379"/>
                        <a:pt x="4846578" y="6507892"/>
                      </a:cubicBezTo>
                      <a:cubicBezTo>
                        <a:pt x="4859217" y="6517722"/>
                        <a:pt x="4874037" y="6524367"/>
                        <a:pt x="4887767" y="6532605"/>
                      </a:cubicBezTo>
                      <a:cubicBezTo>
                        <a:pt x="4893259" y="6540843"/>
                        <a:pt x="4899330" y="6548723"/>
                        <a:pt x="4904242" y="6557319"/>
                      </a:cubicBezTo>
                      <a:cubicBezTo>
                        <a:pt x="4910335" y="6567981"/>
                        <a:pt x="4913906" y="6580052"/>
                        <a:pt x="4920718" y="6590270"/>
                      </a:cubicBezTo>
                      <a:cubicBezTo>
                        <a:pt x="4935950" y="6613118"/>
                        <a:pt x="4953994" y="6633966"/>
                        <a:pt x="4970145" y="6656173"/>
                      </a:cubicBezTo>
                      <a:cubicBezTo>
                        <a:pt x="4975968" y="6664180"/>
                        <a:pt x="4979104" y="6674443"/>
                        <a:pt x="4986621" y="6680886"/>
                      </a:cubicBezTo>
                      <a:cubicBezTo>
                        <a:pt x="5011381" y="6702109"/>
                        <a:pt x="5025568" y="6704853"/>
                        <a:pt x="5052523" y="6713838"/>
                      </a:cubicBezTo>
                      <a:cubicBezTo>
                        <a:pt x="5110188" y="6711092"/>
                        <a:pt x="5167958" y="6710028"/>
                        <a:pt x="5225518" y="6705600"/>
                      </a:cubicBezTo>
                      <a:cubicBezTo>
                        <a:pt x="5239478" y="6704526"/>
                        <a:pt x="5252896" y="6699664"/>
                        <a:pt x="5266707" y="6697362"/>
                      </a:cubicBezTo>
                      <a:cubicBezTo>
                        <a:pt x="5285860" y="6694170"/>
                        <a:pt x="5305150" y="6691870"/>
                        <a:pt x="5324372" y="6689124"/>
                      </a:cubicBezTo>
                      <a:cubicBezTo>
                        <a:pt x="5340848" y="6680886"/>
                        <a:pt x="5359063" y="6675463"/>
                        <a:pt x="5373799" y="6664411"/>
                      </a:cubicBezTo>
                      <a:cubicBezTo>
                        <a:pt x="5381720" y="6658471"/>
                        <a:pt x="5382037" y="6645189"/>
                        <a:pt x="5390275" y="6639697"/>
                      </a:cubicBezTo>
                      <a:cubicBezTo>
                        <a:pt x="5399695" y="6633417"/>
                        <a:pt x="5412485" y="6635039"/>
                        <a:pt x="5423226" y="6631459"/>
                      </a:cubicBezTo>
                      <a:cubicBezTo>
                        <a:pt x="5445483" y="6624040"/>
                        <a:pt x="5467472" y="6615770"/>
                        <a:pt x="5489129" y="6606746"/>
                      </a:cubicBezTo>
                      <a:cubicBezTo>
                        <a:pt x="5500465" y="6602023"/>
                        <a:pt x="5510917" y="6595387"/>
                        <a:pt x="5522080" y="6590270"/>
                      </a:cubicBezTo>
                      <a:cubicBezTo>
                        <a:pt x="5576827" y="6565178"/>
                        <a:pt x="5630240" y="6536711"/>
                        <a:pt x="5686837" y="6516130"/>
                      </a:cubicBezTo>
                      <a:lnTo>
                        <a:pt x="5777453" y="6483178"/>
                      </a:lnTo>
                      <a:cubicBezTo>
                        <a:pt x="5799421" y="6466702"/>
                        <a:pt x="5821914" y="6450905"/>
                        <a:pt x="5843356" y="6433751"/>
                      </a:cubicBezTo>
                      <a:cubicBezTo>
                        <a:pt x="5883366" y="6401743"/>
                        <a:pt x="5933730" y="6356040"/>
                        <a:pt x="5966923" y="6318421"/>
                      </a:cubicBezTo>
                      <a:cubicBezTo>
                        <a:pt x="5987637" y="6294945"/>
                        <a:pt x="6000767" y="6264598"/>
                        <a:pt x="6024588" y="6244281"/>
                      </a:cubicBezTo>
                      <a:cubicBezTo>
                        <a:pt x="6094787" y="6184406"/>
                        <a:pt x="6186964" y="6149577"/>
                        <a:pt x="6247010" y="6079524"/>
                      </a:cubicBezTo>
                      <a:cubicBezTo>
                        <a:pt x="6263486" y="6060302"/>
                        <a:pt x="6282394" y="6042924"/>
                        <a:pt x="6296437" y="6021859"/>
                      </a:cubicBezTo>
                      <a:cubicBezTo>
                        <a:pt x="6388765" y="5883367"/>
                        <a:pt x="6237230" y="5983207"/>
                        <a:pt x="6469432" y="5766486"/>
                      </a:cubicBezTo>
                      <a:cubicBezTo>
                        <a:pt x="6510621" y="5728043"/>
                        <a:pt x="6548448" y="5685648"/>
                        <a:pt x="6592999" y="5651157"/>
                      </a:cubicBezTo>
                      <a:cubicBezTo>
                        <a:pt x="6699104" y="5569011"/>
                        <a:pt x="6880164" y="5490297"/>
                        <a:pt x="6996653" y="5461686"/>
                      </a:cubicBezTo>
                      <a:cubicBezTo>
                        <a:pt x="7060709" y="5445953"/>
                        <a:pt x="7128458" y="5456195"/>
                        <a:pt x="7194361" y="5453449"/>
                      </a:cubicBezTo>
                      <a:cubicBezTo>
                        <a:pt x="7213583" y="5450703"/>
                        <a:pt x="7233265" y="5450214"/>
                        <a:pt x="7252026" y="5445211"/>
                      </a:cubicBezTo>
                      <a:cubicBezTo>
                        <a:pt x="7274695" y="5439166"/>
                        <a:pt x="7296490" y="5430026"/>
                        <a:pt x="7317929" y="5420497"/>
                      </a:cubicBezTo>
                      <a:cubicBezTo>
                        <a:pt x="7379164" y="5393281"/>
                        <a:pt x="7416625" y="5374246"/>
                        <a:pt x="7466210" y="5329881"/>
                      </a:cubicBezTo>
                      <a:cubicBezTo>
                        <a:pt x="7498044" y="5301398"/>
                        <a:pt x="7526621" y="5269470"/>
                        <a:pt x="7556826" y="5239265"/>
                      </a:cubicBezTo>
                      <a:cubicBezTo>
                        <a:pt x="7559572" y="5231027"/>
                        <a:pt x="7562015" y="5222682"/>
                        <a:pt x="7565064" y="5214551"/>
                      </a:cubicBezTo>
                      <a:cubicBezTo>
                        <a:pt x="7570256" y="5200705"/>
                        <a:pt x="7576864" y="5187391"/>
                        <a:pt x="7581540" y="5173362"/>
                      </a:cubicBezTo>
                      <a:cubicBezTo>
                        <a:pt x="7592884" y="5139330"/>
                        <a:pt x="7606024" y="5083660"/>
                        <a:pt x="7614491" y="5049794"/>
                      </a:cubicBezTo>
                      <a:cubicBezTo>
                        <a:pt x="7622566" y="4977119"/>
                        <a:pt x="7622668" y="4960636"/>
                        <a:pt x="7639205" y="4885038"/>
                      </a:cubicBezTo>
                      <a:cubicBezTo>
                        <a:pt x="7651872" y="4827130"/>
                        <a:pt x="7667065" y="4769802"/>
                        <a:pt x="7680394" y="4712043"/>
                      </a:cubicBezTo>
                      <a:cubicBezTo>
                        <a:pt x="7690431" y="4668549"/>
                        <a:pt x="7688411" y="4649278"/>
                        <a:pt x="7713345" y="4604951"/>
                      </a:cubicBezTo>
                      <a:cubicBezTo>
                        <a:pt x="7726807" y="4581018"/>
                        <a:pt x="7745035" y="4560011"/>
                        <a:pt x="7762772" y="4539049"/>
                      </a:cubicBezTo>
                      <a:cubicBezTo>
                        <a:pt x="7784993" y="4512788"/>
                        <a:pt x="7817233" y="4485211"/>
                        <a:pt x="7845151" y="4464908"/>
                      </a:cubicBezTo>
                      <a:cubicBezTo>
                        <a:pt x="7861165" y="4453262"/>
                        <a:pt x="7877159" y="4441373"/>
                        <a:pt x="7894578" y="4431957"/>
                      </a:cubicBezTo>
                      <a:cubicBezTo>
                        <a:pt x="7938161" y="4408399"/>
                        <a:pt x="8148120" y="4308341"/>
                        <a:pt x="8232329" y="4250724"/>
                      </a:cubicBezTo>
                      <a:cubicBezTo>
                        <a:pt x="8258168" y="4233045"/>
                        <a:pt x="8283526" y="4214363"/>
                        <a:pt x="8306469" y="4193059"/>
                      </a:cubicBezTo>
                      <a:cubicBezTo>
                        <a:pt x="8322185" y="4178466"/>
                        <a:pt x="8333929" y="4160108"/>
                        <a:pt x="8347659" y="4143632"/>
                      </a:cubicBezTo>
                      <a:cubicBezTo>
                        <a:pt x="8373612" y="4039815"/>
                        <a:pt x="8384066" y="4024394"/>
                        <a:pt x="8355896" y="3880021"/>
                      </a:cubicBezTo>
                      <a:cubicBezTo>
                        <a:pt x="8346228" y="3830472"/>
                        <a:pt x="8320809" y="3785132"/>
                        <a:pt x="8298232" y="3739978"/>
                      </a:cubicBezTo>
                      <a:cubicBezTo>
                        <a:pt x="8284949" y="3713412"/>
                        <a:pt x="8271284" y="3685252"/>
                        <a:pt x="8248805" y="3665838"/>
                      </a:cubicBezTo>
                      <a:cubicBezTo>
                        <a:pt x="8156739" y="3586326"/>
                        <a:pt x="8116717" y="3594255"/>
                        <a:pt x="8026383" y="3534032"/>
                      </a:cubicBezTo>
                      <a:cubicBezTo>
                        <a:pt x="7997124" y="3514526"/>
                        <a:pt x="7971464" y="3490097"/>
                        <a:pt x="7944005" y="3468130"/>
                      </a:cubicBezTo>
                      <a:cubicBezTo>
                        <a:pt x="7931835" y="3443791"/>
                        <a:pt x="7918941" y="3420283"/>
                        <a:pt x="7911053" y="3393989"/>
                      </a:cubicBezTo>
                      <a:cubicBezTo>
                        <a:pt x="7907030" y="3380578"/>
                        <a:pt x="7905561" y="3366530"/>
                        <a:pt x="7902815" y="3352800"/>
                      </a:cubicBezTo>
                      <a:cubicBezTo>
                        <a:pt x="7911053" y="3311611"/>
                        <a:pt x="7913174" y="3268708"/>
                        <a:pt x="7927529" y="3229232"/>
                      </a:cubicBezTo>
                      <a:cubicBezTo>
                        <a:pt x="7935602" y="3207033"/>
                        <a:pt x="7956565" y="3191822"/>
                        <a:pt x="7968718" y="3171567"/>
                      </a:cubicBezTo>
                      <a:cubicBezTo>
                        <a:pt x="8002169" y="3115816"/>
                        <a:pt x="8005729" y="3093484"/>
                        <a:pt x="8026383" y="3031524"/>
                      </a:cubicBezTo>
                      <a:cubicBezTo>
                        <a:pt x="8048492" y="2766222"/>
                        <a:pt x="8019384" y="3122105"/>
                        <a:pt x="8042859" y="2809103"/>
                      </a:cubicBezTo>
                      <a:cubicBezTo>
                        <a:pt x="8069089" y="2459363"/>
                        <a:pt x="8051046" y="2735756"/>
                        <a:pt x="8067572" y="2471351"/>
                      </a:cubicBezTo>
                      <a:cubicBezTo>
                        <a:pt x="8062080" y="2383481"/>
                        <a:pt x="8064929" y="2294688"/>
                        <a:pt x="8051096" y="2207740"/>
                      </a:cubicBezTo>
                      <a:cubicBezTo>
                        <a:pt x="8045487" y="2172486"/>
                        <a:pt x="8026255" y="2140620"/>
                        <a:pt x="8009907" y="2108886"/>
                      </a:cubicBezTo>
                      <a:cubicBezTo>
                        <a:pt x="7979492" y="2049844"/>
                        <a:pt x="7945223" y="1992843"/>
                        <a:pt x="7911053" y="1935892"/>
                      </a:cubicBezTo>
                      <a:cubicBezTo>
                        <a:pt x="7903989" y="1924119"/>
                        <a:pt x="7893711" y="1914523"/>
                        <a:pt x="7886340" y="1902940"/>
                      </a:cubicBezTo>
                      <a:cubicBezTo>
                        <a:pt x="7874454" y="1884263"/>
                        <a:pt x="7865360" y="1863898"/>
                        <a:pt x="7853388" y="1845276"/>
                      </a:cubicBezTo>
                      <a:cubicBezTo>
                        <a:pt x="7840614" y="1825406"/>
                        <a:pt x="7824175" y="1807971"/>
                        <a:pt x="7812199" y="1787611"/>
                      </a:cubicBezTo>
                      <a:cubicBezTo>
                        <a:pt x="7796633" y="1761149"/>
                        <a:pt x="7786661" y="1731644"/>
                        <a:pt x="7771010" y="1705232"/>
                      </a:cubicBezTo>
                      <a:cubicBezTo>
                        <a:pt x="7742665" y="1657399"/>
                        <a:pt x="7711236" y="1611452"/>
                        <a:pt x="7680394" y="1565189"/>
                      </a:cubicBezTo>
                      <a:cubicBezTo>
                        <a:pt x="7656310" y="1529064"/>
                        <a:pt x="7636954" y="1488798"/>
                        <a:pt x="7606253" y="1458097"/>
                      </a:cubicBezTo>
                      <a:cubicBezTo>
                        <a:pt x="7568319" y="1420163"/>
                        <a:pt x="7549011" y="1396610"/>
                        <a:pt x="7507399" y="1367481"/>
                      </a:cubicBezTo>
                      <a:cubicBezTo>
                        <a:pt x="7494282" y="1358299"/>
                        <a:pt x="7480338" y="1350302"/>
                        <a:pt x="7466210" y="1342767"/>
                      </a:cubicBezTo>
                      <a:cubicBezTo>
                        <a:pt x="7439121" y="1328320"/>
                        <a:pt x="7383832" y="1301578"/>
                        <a:pt x="7383832" y="1301578"/>
                      </a:cubicBezTo>
                      <a:cubicBezTo>
                        <a:pt x="7381086" y="1293340"/>
                        <a:pt x="7378643" y="1284995"/>
                        <a:pt x="7375594" y="1276865"/>
                      </a:cubicBezTo>
                      <a:cubicBezTo>
                        <a:pt x="7361343" y="1238863"/>
                        <a:pt x="7357782" y="1239533"/>
                        <a:pt x="7350880" y="1202724"/>
                      </a:cubicBezTo>
                      <a:cubicBezTo>
                        <a:pt x="7337413" y="1130899"/>
                        <a:pt x="7337844" y="1078757"/>
                        <a:pt x="7301453" y="1013254"/>
                      </a:cubicBezTo>
                      <a:cubicBezTo>
                        <a:pt x="7291626" y="995566"/>
                        <a:pt x="7219525" y="920416"/>
                        <a:pt x="7202599" y="906162"/>
                      </a:cubicBezTo>
                      <a:cubicBezTo>
                        <a:pt x="6995472" y="731740"/>
                        <a:pt x="7170732" y="876979"/>
                        <a:pt x="7046080" y="799070"/>
                      </a:cubicBezTo>
                      <a:cubicBezTo>
                        <a:pt x="7017656" y="781305"/>
                        <a:pt x="6993994" y="755754"/>
                        <a:pt x="6963702" y="741405"/>
                      </a:cubicBezTo>
                      <a:cubicBezTo>
                        <a:pt x="6940823" y="730567"/>
                        <a:pt x="6913686" y="732606"/>
                        <a:pt x="6889561" y="724930"/>
                      </a:cubicBezTo>
                      <a:cubicBezTo>
                        <a:pt x="6701858" y="665207"/>
                        <a:pt x="6844699" y="696185"/>
                        <a:pt x="6741280" y="675503"/>
                      </a:cubicBezTo>
                      <a:cubicBezTo>
                        <a:pt x="6689107" y="678249"/>
                        <a:pt x="6636662" y="677752"/>
                        <a:pt x="6584761" y="683740"/>
                      </a:cubicBezTo>
                      <a:cubicBezTo>
                        <a:pt x="6564902" y="686031"/>
                        <a:pt x="6546382" y="694956"/>
                        <a:pt x="6527096" y="700216"/>
                      </a:cubicBezTo>
                      <a:cubicBezTo>
                        <a:pt x="6516173" y="703195"/>
                        <a:pt x="6505129" y="705708"/>
                        <a:pt x="6494145" y="708454"/>
                      </a:cubicBezTo>
                      <a:cubicBezTo>
                        <a:pt x="6455702" y="705708"/>
                        <a:pt x="6416735" y="707110"/>
                        <a:pt x="6378815" y="700216"/>
                      </a:cubicBezTo>
                      <a:cubicBezTo>
                        <a:pt x="6355732" y="696019"/>
                        <a:pt x="6335007" y="683394"/>
                        <a:pt x="6312913" y="675503"/>
                      </a:cubicBezTo>
                      <a:cubicBezTo>
                        <a:pt x="6255797" y="655105"/>
                        <a:pt x="6272771" y="660575"/>
                        <a:pt x="6214059" y="650789"/>
                      </a:cubicBezTo>
                      <a:cubicBezTo>
                        <a:pt x="6014325" y="500989"/>
                        <a:pt x="6200546" y="636289"/>
                        <a:pt x="6049302" y="535459"/>
                      </a:cubicBezTo>
                      <a:cubicBezTo>
                        <a:pt x="5946351" y="466825"/>
                        <a:pt x="6094821" y="557828"/>
                        <a:pt x="5975161" y="486032"/>
                      </a:cubicBezTo>
                      <a:cubicBezTo>
                        <a:pt x="5949967" y="452440"/>
                        <a:pt x="5944361" y="441728"/>
                        <a:pt x="5909259" y="411892"/>
                      </a:cubicBezTo>
                      <a:cubicBezTo>
                        <a:pt x="5869068" y="377730"/>
                        <a:pt x="5832870" y="336628"/>
                        <a:pt x="5785691" y="313038"/>
                      </a:cubicBezTo>
                      <a:cubicBezTo>
                        <a:pt x="5656923" y="248654"/>
                        <a:pt x="5749893" y="290285"/>
                        <a:pt x="5653886" y="255373"/>
                      </a:cubicBezTo>
                      <a:cubicBezTo>
                        <a:pt x="5639989" y="250319"/>
                        <a:pt x="5627155" y="241995"/>
                        <a:pt x="5612696" y="238897"/>
                      </a:cubicBezTo>
                      <a:cubicBezTo>
                        <a:pt x="5588383" y="233687"/>
                        <a:pt x="5563269" y="233405"/>
                        <a:pt x="5538556" y="230659"/>
                      </a:cubicBezTo>
                      <a:cubicBezTo>
                        <a:pt x="5480891" y="236151"/>
                        <a:pt x="5423105" y="240495"/>
                        <a:pt x="5365561" y="247135"/>
                      </a:cubicBezTo>
                      <a:cubicBezTo>
                        <a:pt x="5233813" y="262337"/>
                        <a:pt x="5486452" y="255755"/>
                        <a:pt x="5200805" y="296562"/>
                      </a:cubicBezTo>
                      <a:cubicBezTo>
                        <a:pt x="5104986" y="310251"/>
                        <a:pt x="5162507" y="303417"/>
                        <a:pt x="5027810" y="313038"/>
                      </a:cubicBezTo>
                      <a:cubicBezTo>
                        <a:pt x="4972891" y="310292"/>
                        <a:pt x="4917121" y="314813"/>
                        <a:pt x="4863053" y="304800"/>
                      </a:cubicBezTo>
                      <a:cubicBezTo>
                        <a:pt x="4841285" y="300769"/>
                        <a:pt x="4825189" y="281750"/>
                        <a:pt x="4805388" y="271849"/>
                      </a:cubicBezTo>
                      <a:cubicBezTo>
                        <a:pt x="4786683" y="262497"/>
                        <a:pt x="4767432" y="254128"/>
                        <a:pt x="4747723" y="247135"/>
                      </a:cubicBezTo>
                      <a:cubicBezTo>
                        <a:pt x="4536792" y="172288"/>
                        <a:pt x="4610605" y="186281"/>
                        <a:pt x="4451161" y="172994"/>
                      </a:cubicBezTo>
                      <a:lnTo>
                        <a:pt x="4327594" y="131805"/>
                      </a:lnTo>
                      <a:cubicBezTo>
                        <a:pt x="4308544" y="125744"/>
                        <a:pt x="4288894" y="121652"/>
                        <a:pt x="4269929" y="115330"/>
                      </a:cubicBezTo>
                      <a:cubicBezTo>
                        <a:pt x="4255900" y="110654"/>
                        <a:pt x="4243199" y="101952"/>
                        <a:pt x="4228740" y="98854"/>
                      </a:cubicBezTo>
                      <a:cubicBezTo>
                        <a:pt x="4204426" y="93644"/>
                        <a:pt x="4179313" y="93362"/>
                        <a:pt x="4154599" y="90616"/>
                      </a:cubicBezTo>
                      <a:cubicBezTo>
                        <a:pt x="4129886" y="104346"/>
                        <a:pt x="4104240" y="116517"/>
                        <a:pt x="4080459" y="131805"/>
                      </a:cubicBezTo>
                      <a:cubicBezTo>
                        <a:pt x="4010954" y="176487"/>
                        <a:pt x="4068745" y="154137"/>
                        <a:pt x="3998080" y="189470"/>
                      </a:cubicBezTo>
                      <a:cubicBezTo>
                        <a:pt x="3984854" y="196083"/>
                        <a:pt x="3970404" y="199940"/>
                        <a:pt x="3956891" y="205946"/>
                      </a:cubicBezTo>
                      <a:cubicBezTo>
                        <a:pt x="3925533" y="219883"/>
                        <a:pt x="3925733" y="221226"/>
                        <a:pt x="3899226" y="238897"/>
                      </a:cubicBezTo>
                      <a:cubicBezTo>
                        <a:pt x="3812121" y="209861"/>
                        <a:pt x="3875558" y="213346"/>
                        <a:pt x="3833323" y="247135"/>
                      </a:cubicBezTo>
                      <a:cubicBezTo>
                        <a:pt x="3826543" y="252559"/>
                        <a:pt x="3816377" y="251490"/>
                        <a:pt x="3808610" y="255373"/>
                      </a:cubicBezTo>
                      <a:cubicBezTo>
                        <a:pt x="3799754" y="259801"/>
                        <a:pt x="3791903" y="266026"/>
                        <a:pt x="3783896" y="271849"/>
                      </a:cubicBezTo>
                      <a:cubicBezTo>
                        <a:pt x="3761689" y="288000"/>
                        <a:pt x="3740201" y="305125"/>
                        <a:pt x="3717994" y="321276"/>
                      </a:cubicBezTo>
                      <a:cubicBezTo>
                        <a:pt x="3709987" y="327099"/>
                        <a:pt x="3683675" y="340152"/>
                        <a:pt x="3693280" y="337751"/>
                      </a:cubicBezTo>
                      <a:cubicBezTo>
                        <a:pt x="3713568" y="332679"/>
                        <a:pt x="3731723" y="321276"/>
                        <a:pt x="3750945" y="313038"/>
                      </a:cubicBezTo>
                      <a:cubicBezTo>
                        <a:pt x="3761929" y="293816"/>
                        <a:pt x="3774534" y="275435"/>
                        <a:pt x="3783896" y="255373"/>
                      </a:cubicBezTo>
                      <a:cubicBezTo>
                        <a:pt x="3793818" y="234113"/>
                        <a:pt x="3795596" y="208991"/>
                        <a:pt x="3808610" y="189470"/>
                      </a:cubicBezTo>
                      <a:cubicBezTo>
                        <a:pt x="3823689" y="166852"/>
                        <a:pt x="3844528" y="148115"/>
                        <a:pt x="3866275" y="131805"/>
                      </a:cubicBezTo>
                      <a:cubicBezTo>
                        <a:pt x="3877259" y="123567"/>
                        <a:pt x="3849799" y="153773"/>
                        <a:pt x="3841561" y="164757"/>
                      </a:cubicBezTo>
                      <a:cubicBezTo>
                        <a:pt x="3838815" y="178487"/>
                        <a:pt x="3830818" y="192170"/>
                        <a:pt x="3833323" y="205946"/>
                      </a:cubicBezTo>
                      <a:cubicBezTo>
                        <a:pt x="3842880" y="258509"/>
                        <a:pt x="3962949" y="376424"/>
                        <a:pt x="3965129" y="378940"/>
                      </a:cubicBezTo>
                      <a:cubicBezTo>
                        <a:pt x="3987309" y="467660"/>
                        <a:pt x="3990331" y="466627"/>
                        <a:pt x="3965129" y="617838"/>
                      </a:cubicBezTo>
                      <a:cubicBezTo>
                        <a:pt x="3963701" y="626403"/>
                        <a:pt x="3947906" y="613991"/>
                        <a:pt x="3940415" y="609600"/>
                      </a:cubicBezTo>
                      <a:cubicBezTo>
                        <a:pt x="3868095" y="567205"/>
                        <a:pt x="3796875" y="522927"/>
                        <a:pt x="3726232" y="477794"/>
                      </a:cubicBezTo>
                      <a:cubicBezTo>
                        <a:pt x="3631997" y="417589"/>
                        <a:pt x="3658858" y="422259"/>
                        <a:pt x="3561475" y="370703"/>
                      </a:cubicBezTo>
                      <a:cubicBezTo>
                        <a:pt x="3542993" y="360918"/>
                        <a:pt x="3523918" y="351734"/>
                        <a:pt x="3503810" y="345989"/>
                      </a:cubicBezTo>
                      <a:cubicBezTo>
                        <a:pt x="3477222" y="338392"/>
                        <a:pt x="3356830" y="330308"/>
                        <a:pt x="3347291" y="329513"/>
                      </a:cubicBezTo>
                      <a:cubicBezTo>
                        <a:pt x="3322578" y="324021"/>
                        <a:pt x="3298034" y="317703"/>
                        <a:pt x="3273151" y="313038"/>
                      </a:cubicBezTo>
                      <a:cubicBezTo>
                        <a:pt x="3186609" y="296812"/>
                        <a:pt x="3242977" y="313964"/>
                        <a:pt x="3190772" y="296562"/>
                      </a:cubicBezTo>
                      <a:cubicBezTo>
                        <a:pt x="3166059" y="302054"/>
                        <a:pt x="3139276" y="301716"/>
                        <a:pt x="3116632" y="313038"/>
                      </a:cubicBezTo>
                      <a:cubicBezTo>
                        <a:pt x="3056786" y="342961"/>
                        <a:pt x="3123867" y="356639"/>
                        <a:pt x="3067205" y="337751"/>
                      </a:cubicBezTo>
                      <a:cubicBezTo>
                        <a:pt x="3065668" y="336470"/>
                        <a:pt x="3002067" y="285997"/>
                        <a:pt x="2993064" y="271849"/>
                      </a:cubicBezTo>
                      <a:cubicBezTo>
                        <a:pt x="2979878" y="251128"/>
                        <a:pt x="2969559" y="228617"/>
                        <a:pt x="2960113" y="205946"/>
                      </a:cubicBezTo>
                      <a:cubicBezTo>
                        <a:pt x="2955758" y="195495"/>
                        <a:pt x="2957374" y="182891"/>
                        <a:pt x="2951875" y="172994"/>
                      </a:cubicBezTo>
                      <a:cubicBezTo>
                        <a:pt x="2943336" y="157624"/>
                        <a:pt x="2929907" y="145535"/>
                        <a:pt x="2918923" y="131805"/>
                      </a:cubicBezTo>
                      <a:cubicBezTo>
                        <a:pt x="2918384" y="129650"/>
                        <a:pt x="2906746" y="79513"/>
                        <a:pt x="2902448" y="74140"/>
                      </a:cubicBezTo>
                      <a:cubicBezTo>
                        <a:pt x="2886710" y="54468"/>
                        <a:pt x="2872917" y="59375"/>
                        <a:pt x="2853021" y="49427"/>
                      </a:cubicBezTo>
                      <a:cubicBezTo>
                        <a:pt x="2844165" y="44999"/>
                        <a:pt x="2835913" y="39289"/>
                        <a:pt x="2828307" y="32951"/>
                      </a:cubicBezTo>
                      <a:cubicBezTo>
                        <a:pt x="2819357" y="25493"/>
                        <a:pt x="2814646" y="11922"/>
                        <a:pt x="2803594" y="8238"/>
                      </a:cubicBezTo>
                      <a:cubicBezTo>
                        <a:pt x="2787964" y="3028"/>
                        <a:pt x="2810459" y="0"/>
                        <a:pt x="2754167" y="0"/>
                      </a:cubicBezTo>
                      <a:close/>
                    </a:path>
                  </a:pathLst>
                </a:custGeom>
                <a:solidFill>
                  <a:srgbClr val="FFFF00">
                    <a:alpha val="47451"/>
                  </a:srgbClr>
                </a:solidFill>
                <a:ln>
                  <a:noFill/>
                </a:ln>
                <a:effectLst>
                  <a:softEdge rad="317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포인트가 4개인 별 51"/>
                <p:cNvSpPr/>
                <p:nvPr/>
              </p:nvSpPr>
              <p:spPr>
                <a:xfrm>
                  <a:off x="5331237" y="611238"/>
                  <a:ext cx="302516" cy="302516"/>
                </a:xfrm>
                <a:prstGeom prst="star4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포인트가 4개인 별 52"/>
                <p:cNvSpPr/>
                <p:nvPr/>
              </p:nvSpPr>
              <p:spPr>
                <a:xfrm>
                  <a:off x="7361180" y="1646875"/>
                  <a:ext cx="302516" cy="302516"/>
                </a:xfrm>
                <a:prstGeom prst="star4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rgbClr val="DE4C24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포인트가 4개인 별 53"/>
                <p:cNvSpPr/>
                <p:nvPr/>
              </p:nvSpPr>
              <p:spPr>
                <a:xfrm>
                  <a:off x="5520656" y="2266599"/>
                  <a:ext cx="402650" cy="402650"/>
                </a:xfrm>
                <a:prstGeom prst="star4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포인트가 4개인 별 54"/>
                <p:cNvSpPr/>
                <p:nvPr/>
              </p:nvSpPr>
              <p:spPr>
                <a:xfrm>
                  <a:off x="6817013" y="2577612"/>
                  <a:ext cx="366045" cy="366045"/>
                </a:xfrm>
                <a:prstGeom prst="star4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포인트가 4개인 별 55"/>
                <p:cNvSpPr/>
                <p:nvPr/>
              </p:nvSpPr>
              <p:spPr>
                <a:xfrm>
                  <a:off x="4107908" y="4944413"/>
                  <a:ext cx="442915" cy="442915"/>
                </a:xfrm>
                <a:prstGeom prst="star4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포인트가 4개인 별 56"/>
                <p:cNvSpPr/>
                <p:nvPr/>
              </p:nvSpPr>
              <p:spPr>
                <a:xfrm>
                  <a:off x="6884880" y="4810697"/>
                  <a:ext cx="402650" cy="402650"/>
                </a:xfrm>
                <a:prstGeom prst="star4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포인트가 4개인 별 57"/>
                <p:cNvSpPr/>
                <p:nvPr/>
              </p:nvSpPr>
              <p:spPr>
                <a:xfrm>
                  <a:off x="4039347" y="3425664"/>
                  <a:ext cx="302516" cy="302516"/>
                </a:xfrm>
                <a:prstGeom prst="star4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포인트가 4개인 별 58"/>
                <p:cNvSpPr/>
                <p:nvPr/>
              </p:nvSpPr>
              <p:spPr>
                <a:xfrm>
                  <a:off x="5041601" y="3730033"/>
                  <a:ext cx="648473" cy="648473"/>
                </a:xfrm>
                <a:prstGeom prst="star4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포인트가 4개인 별 59"/>
                <p:cNvSpPr/>
                <p:nvPr/>
              </p:nvSpPr>
              <p:spPr>
                <a:xfrm>
                  <a:off x="6798322" y="4054269"/>
                  <a:ext cx="302516" cy="302516"/>
                </a:xfrm>
                <a:prstGeom prst="star4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포인트가 4개인 별 60"/>
                <p:cNvSpPr/>
                <p:nvPr/>
              </p:nvSpPr>
              <p:spPr>
                <a:xfrm>
                  <a:off x="4330366" y="1336340"/>
                  <a:ext cx="402650" cy="402650"/>
                </a:xfrm>
                <a:prstGeom prst="star4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34" name="Picture 16" descr="tiger lily flower illustration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744" t="3880" r="17504" b="4534"/>
              <a:stretch/>
            </p:blipFill>
            <p:spPr bwMode="auto">
              <a:xfrm>
                <a:off x="4036700" y="1326747"/>
                <a:ext cx="2391401" cy="33824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" name="자유형 5"/>
            <p:cNvSpPr/>
            <p:nvPr/>
          </p:nvSpPr>
          <p:spPr>
            <a:xfrm>
              <a:off x="2844800" y="1270000"/>
              <a:ext cx="5359400" cy="4457700"/>
            </a:xfrm>
            <a:custGeom>
              <a:avLst/>
              <a:gdLst>
                <a:gd name="connsiteX0" fmla="*/ 939800 w 5359400"/>
                <a:gd name="connsiteY0" fmla="*/ 114300 h 4457700"/>
                <a:gd name="connsiteX1" fmla="*/ 863600 w 5359400"/>
                <a:gd name="connsiteY1" fmla="*/ 101600 h 4457700"/>
                <a:gd name="connsiteX2" fmla="*/ 787400 w 5359400"/>
                <a:gd name="connsiteY2" fmla="*/ 50800 h 4457700"/>
                <a:gd name="connsiteX3" fmla="*/ 711200 w 5359400"/>
                <a:gd name="connsiteY3" fmla="*/ 12700 h 4457700"/>
                <a:gd name="connsiteX4" fmla="*/ 673100 w 5359400"/>
                <a:gd name="connsiteY4" fmla="*/ 0 h 4457700"/>
                <a:gd name="connsiteX5" fmla="*/ 177800 w 5359400"/>
                <a:gd name="connsiteY5" fmla="*/ 12700 h 4457700"/>
                <a:gd name="connsiteX6" fmla="*/ 101600 w 5359400"/>
                <a:gd name="connsiteY6" fmla="*/ 38100 h 4457700"/>
                <a:gd name="connsiteX7" fmla="*/ 50800 w 5359400"/>
                <a:gd name="connsiteY7" fmla="*/ 114300 h 4457700"/>
                <a:gd name="connsiteX8" fmla="*/ 25400 w 5359400"/>
                <a:gd name="connsiteY8" fmla="*/ 152400 h 4457700"/>
                <a:gd name="connsiteX9" fmla="*/ 0 w 5359400"/>
                <a:gd name="connsiteY9" fmla="*/ 228600 h 4457700"/>
                <a:gd name="connsiteX10" fmla="*/ 12700 w 5359400"/>
                <a:gd name="connsiteY10" fmla="*/ 406400 h 4457700"/>
                <a:gd name="connsiteX11" fmla="*/ 25400 w 5359400"/>
                <a:gd name="connsiteY11" fmla="*/ 444500 h 4457700"/>
                <a:gd name="connsiteX12" fmla="*/ 38100 w 5359400"/>
                <a:gd name="connsiteY12" fmla="*/ 495300 h 4457700"/>
                <a:gd name="connsiteX13" fmla="*/ 63500 w 5359400"/>
                <a:gd name="connsiteY13" fmla="*/ 533400 h 4457700"/>
                <a:gd name="connsiteX14" fmla="*/ 139700 w 5359400"/>
                <a:gd name="connsiteY14" fmla="*/ 685800 h 4457700"/>
                <a:gd name="connsiteX15" fmla="*/ 165100 w 5359400"/>
                <a:gd name="connsiteY15" fmla="*/ 736600 h 4457700"/>
                <a:gd name="connsiteX16" fmla="*/ 215900 w 5359400"/>
                <a:gd name="connsiteY16" fmla="*/ 787400 h 4457700"/>
                <a:gd name="connsiteX17" fmla="*/ 241300 w 5359400"/>
                <a:gd name="connsiteY17" fmla="*/ 863600 h 4457700"/>
                <a:gd name="connsiteX18" fmla="*/ 292100 w 5359400"/>
                <a:gd name="connsiteY18" fmla="*/ 914400 h 4457700"/>
                <a:gd name="connsiteX19" fmla="*/ 330200 w 5359400"/>
                <a:gd name="connsiteY19" fmla="*/ 965200 h 4457700"/>
                <a:gd name="connsiteX20" fmla="*/ 342900 w 5359400"/>
                <a:gd name="connsiteY20" fmla="*/ 1003300 h 4457700"/>
                <a:gd name="connsiteX21" fmla="*/ 419100 w 5359400"/>
                <a:gd name="connsiteY21" fmla="*/ 1092200 h 4457700"/>
                <a:gd name="connsiteX22" fmla="*/ 469900 w 5359400"/>
                <a:gd name="connsiteY22" fmla="*/ 1155700 h 4457700"/>
                <a:gd name="connsiteX23" fmla="*/ 508000 w 5359400"/>
                <a:gd name="connsiteY23" fmla="*/ 1219200 h 4457700"/>
                <a:gd name="connsiteX24" fmla="*/ 546100 w 5359400"/>
                <a:gd name="connsiteY24" fmla="*/ 1270000 h 4457700"/>
                <a:gd name="connsiteX25" fmla="*/ 596900 w 5359400"/>
                <a:gd name="connsiteY25" fmla="*/ 1346200 h 4457700"/>
                <a:gd name="connsiteX26" fmla="*/ 609600 w 5359400"/>
                <a:gd name="connsiteY26" fmla="*/ 1384300 h 4457700"/>
                <a:gd name="connsiteX27" fmla="*/ 647700 w 5359400"/>
                <a:gd name="connsiteY27" fmla="*/ 1422400 h 4457700"/>
                <a:gd name="connsiteX28" fmla="*/ 723900 w 5359400"/>
                <a:gd name="connsiteY28" fmla="*/ 1536700 h 4457700"/>
                <a:gd name="connsiteX29" fmla="*/ 838200 w 5359400"/>
                <a:gd name="connsiteY29" fmla="*/ 1676400 h 4457700"/>
                <a:gd name="connsiteX30" fmla="*/ 952500 w 5359400"/>
                <a:gd name="connsiteY30" fmla="*/ 1790700 h 4457700"/>
                <a:gd name="connsiteX31" fmla="*/ 990600 w 5359400"/>
                <a:gd name="connsiteY31" fmla="*/ 1854200 h 4457700"/>
                <a:gd name="connsiteX32" fmla="*/ 1066800 w 5359400"/>
                <a:gd name="connsiteY32" fmla="*/ 1917700 h 4457700"/>
                <a:gd name="connsiteX33" fmla="*/ 1130300 w 5359400"/>
                <a:gd name="connsiteY33" fmla="*/ 1993900 h 4457700"/>
                <a:gd name="connsiteX34" fmla="*/ 1206500 w 5359400"/>
                <a:gd name="connsiteY34" fmla="*/ 2057400 h 4457700"/>
                <a:gd name="connsiteX35" fmla="*/ 1282700 w 5359400"/>
                <a:gd name="connsiteY35" fmla="*/ 2133600 h 4457700"/>
                <a:gd name="connsiteX36" fmla="*/ 1320800 w 5359400"/>
                <a:gd name="connsiteY36" fmla="*/ 2184400 h 4457700"/>
                <a:gd name="connsiteX37" fmla="*/ 1371600 w 5359400"/>
                <a:gd name="connsiteY37" fmla="*/ 2209800 h 4457700"/>
                <a:gd name="connsiteX38" fmla="*/ 1435100 w 5359400"/>
                <a:gd name="connsiteY38" fmla="*/ 2286000 h 4457700"/>
                <a:gd name="connsiteX39" fmla="*/ 1473200 w 5359400"/>
                <a:gd name="connsiteY39" fmla="*/ 2311400 h 4457700"/>
                <a:gd name="connsiteX40" fmla="*/ 1549400 w 5359400"/>
                <a:gd name="connsiteY40" fmla="*/ 2387600 h 4457700"/>
                <a:gd name="connsiteX41" fmla="*/ 1600200 w 5359400"/>
                <a:gd name="connsiteY41" fmla="*/ 2438400 h 4457700"/>
                <a:gd name="connsiteX42" fmla="*/ 1663700 w 5359400"/>
                <a:gd name="connsiteY42" fmla="*/ 2476500 h 4457700"/>
                <a:gd name="connsiteX43" fmla="*/ 1739900 w 5359400"/>
                <a:gd name="connsiteY43" fmla="*/ 2540000 h 4457700"/>
                <a:gd name="connsiteX44" fmla="*/ 1803400 w 5359400"/>
                <a:gd name="connsiteY44" fmla="*/ 2565400 h 4457700"/>
                <a:gd name="connsiteX45" fmla="*/ 1879600 w 5359400"/>
                <a:gd name="connsiteY45" fmla="*/ 2628900 h 4457700"/>
                <a:gd name="connsiteX46" fmla="*/ 1930400 w 5359400"/>
                <a:gd name="connsiteY46" fmla="*/ 2679700 h 4457700"/>
                <a:gd name="connsiteX47" fmla="*/ 1993900 w 5359400"/>
                <a:gd name="connsiteY47" fmla="*/ 2717800 h 4457700"/>
                <a:gd name="connsiteX48" fmla="*/ 2057400 w 5359400"/>
                <a:gd name="connsiteY48" fmla="*/ 2781300 h 4457700"/>
                <a:gd name="connsiteX49" fmla="*/ 2209800 w 5359400"/>
                <a:gd name="connsiteY49" fmla="*/ 2870200 h 4457700"/>
                <a:gd name="connsiteX50" fmla="*/ 2273300 w 5359400"/>
                <a:gd name="connsiteY50" fmla="*/ 2933700 h 4457700"/>
                <a:gd name="connsiteX51" fmla="*/ 2362200 w 5359400"/>
                <a:gd name="connsiteY51" fmla="*/ 2971800 h 4457700"/>
                <a:gd name="connsiteX52" fmla="*/ 2501900 w 5359400"/>
                <a:gd name="connsiteY52" fmla="*/ 3086100 h 4457700"/>
                <a:gd name="connsiteX53" fmla="*/ 2552700 w 5359400"/>
                <a:gd name="connsiteY53" fmla="*/ 3111500 h 4457700"/>
                <a:gd name="connsiteX54" fmla="*/ 2730500 w 5359400"/>
                <a:gd name="connsiteY54" fmla="*/ 3238500 h 4457700"/>
                <a:gd name="connsiteX55" fmla="*/ 2844800 w 5359400"/>
                <a:gd name="connsiteY55" fmla="*/ 3340100 h 4457700"/>
                <a:gd name="connsiteX56" fmla="*/ 2921000 w 5359400"/>
                <a:gd name="connsiteY56" fmla="*/ 3378200 h 4457700"/>
                <a:gd name="connsiteX57" fmla="*/ 2971800 w 5359400"/>
                <a:gd name="connsiteY57" fmla="*/ 3429000 h 4457700"/>
                <a:gd name="connsiteX58" fmla="*/ 3035300 w 5359400"/>
                <a:gd name="connsiteY58" fmla="*/ 3467100 h 4457700"/>
                <a:gd name="connsiteX59" fmla="*/ 3149600 w 5359400"/>
                <a:gd name="connsiteY59" fmla="*/ 3543300 h 4457700"/>
                <a:gd name="connsiteX60" fmla="*/ 3213100 w 5359400"/>
                <a:gd name="connsiteY60" fmla="*/ 3581400 h 4457700"/>
                <a:gd name="connsiteX61" fmla="*/ 3276600 w 5359400"/>
                <a:gd name="connsiteY61" fmla="*/ 3606800 h 4457700"/>
                <a:gd name="connsiteX62" fmla="*/ 3352800 w 5359400"/>
                <a:gd name="connsiteY62" fmla="*/ 3657600 h 4457700"/>
                <a:gd name="connsiteX63" fmla="*/ 3390900 w 5359400"/>
                <a:gd name="connsiteY63" fmla="*/ 3683000 h 4457700"/>
                <a:gd name="connsiteX64" fmla="*/ 3429000 w 5359400"/>
                <a:gd name="connsiteY64" fmla="*/ 3721100 h 4457700"/>
                <a:gd name="connsiteX65" fmla="*/ 3517900 w 5359400"/>
                <a:gd name="connsiteY65" fmla="*/ 3771900 h 4457700"/>
                <a:gd name="connsiteX66" fmla="*/ 3581400 w 5359400"/>
                <a:gd name="connsiteY66" fmla="*/ 3822700 h 4457700"/>
                <a:gd name="connsiteX67" fmla="*/ 3670300 w 5359400"/>
                <a:gd name="connsiteY67" fmla="*/ 3848100 h 4457700"/>
                <a:gd name="connsiteX68" fmla="*/ 3733800 w 5359400"/>
                <a:gd name="connsiteY68" fmla="*/ 3898900 h 4457700"/>
                <a:gd name="connsiteX69" fmla="*/ 3937000 w 5359400"/>
                <a:gd name="connsiteY69" fmla="*/ 3987800 h 4457700"/>
                <a:gd name="connsiteX70" fmla="*/ 4000500 w 5359400"/>
                <a:gd name="connsiteY70" fmla="*/ 4013200 h 4457700"/>
                <a:gd name="connsiteX71" fmla="*/ 4076700 w 5359400"/>
                <a:gd name="connsiteY71" fmla="*/ 4051300 h 4457700"/>
                <a:gd name="connsiteX72" fmla="*/ 4114800 w 5359400"/>
                <a:gd name="connsiteY72" fmla="*/ 4076700 h 4457700"/>
                <a:gd name="connsiteX73" fmla="*/ 4203700 w 5359400"/>
                <a:gd name="connsiteY73" fmla="*/ 4114800 h 4457700"/>
                <a:gd name="connsiteX74" fmla="*/ 4241800 w 5359400"/>
                <a:gd name="connsiteY74" fmla="*/ 4140200 h 4457700"/>
                <a:gd name="connsiteX75" fmla="*/ 4343400 w 5359400"/>
                <a:gd name="connsiteY75" fmla="*/ 4191000 h 4457700"/>
                <a:gd name="connsiteX76" fmla="*/ 4394200 w 5359400"/>
                <a:gd name="connsiteY76" fmla="*/ 4216400 h 4457700"/>
                <a:gd name="connsiteX77" fmla="*/ 4445000 w 5359400"/>
                <a:gd name="connsiteY77" fmla="*/ 4241800 h 4457700"/>
                <a:gd name="connsiteX78" fmla="*/ 4495800 w 5359400"/>
                <a:gd name="connsiteY78" fmla="*/ 4254500 h 4457700"/>
                <a:gd name="connsiteX79" fmla="*/ 4584700 w 5359400"/>
                <a:gd name="connsiteY79" fmla="*/ 4318000 h 4457700"/>
                <a:gd name="connsiteX80" fmla="*/ 4622800 w 5359400"/>
                <a:gd name="connsiteY80" fmla="*/ 4356100 h 4457700"/>
                <a:gd name="connsiteX81" fmla="*/ 4660900 w 5359400"/>
                <a:gd name="connsiteY81" fmla="*/ 4368800 h 4457700"/>
                <a:gd name="connsiteX82" fmla="*/ 4787900 w 5359400"/>
                <a:gd name="connsiteY82" fmla="*/ 4381500 h 4457700"/>
                <a:gd name="connsiteX83" fmla="*/ 4914900 w 5359400"/>
                <a:gd name="connsiteY83" fmla="*/ 4419600 h 4457700"/>
                <a:gd name="connsiteX84" fmla="*/ 4978400 w 5359400"/>
                <a:gd name="connsiteY84" fmla="*/ 4432300 h 4457700"/>
                <a:gd name="connsiteX85" fmla="*/ 5067300 w 5359400"/>
                <a:gd name="connsiteY85" fmla="*/ 4457700 h 4457700"/>
                <a:gd name="connsiteX86" fmla="*/ 5245100 w 5359400"/>
                <a:gd name="connsiteY86" fmla="*/ 4432300 h 4457700"/>
                <a:gd name="connsiteX87" fmla="*/ 5283200 w 5359400"/>
                <a:gd name="connsiteY87" fmla="*/ 4406900 h 4457700"/>
                <a:gd name="connsiteX88" fmla="*/ 5321300 w 5359400"/>
                <a:gd name="connsiteY88" fmla="*/ 4330700 h 4457700"/>
                <a:gd name="connsiteX89" fmla="*/ 5359400 w 5359400"/>
                <a:gd name="connsiteY89" fmla="*/ 4254500 h 4457700"/>
                <a:gd name="connsiteX90" fmla="*/ 5346700 w 5359400"/>
                <a:gd name="connsiteY90" fmla="*/ 3987800 h 4457700"/>
                <a:gd name="connsiteX91" fmla="*/ 5321300 w 5359400"/>
                <a:gd name="connsiteY91" fmla="*/ 3911600 h 4457700"/>
                <a:gd name="connsiteX92" fmla="*/ 5308600 w 5359400"/>
                <a:gd name="connsiteY92" fmla="*/ 3873500 h 4457700"/>
                <a:gd name="connsiteX93" fmla="*/ 5257800 w 5359400"/>
                <a:gd name="connsiteY93" fmla="*/ 3797300 h 4457700"/>
                <a:gd name="connsiteX94" fmla="*/ 5156200 w 5359400"/>
                <a:gd name="connsiteY94" fmla="*/ 3619500 h 4457700"/>
                <a:gd name="connsiteX95" fmla="*/ 5067300 w 5359400"/>
                <a:gd name="connsiteY95" fmla="*/ 3517900 h 4457700"/>
                <a:gd name="connsiteX96" fmla="*/ 5016500 w 5359400"/>
                <a:gd name="connsiteY96" fmla="*/ 3454400 h 4457700"/>
                <a:gd name="connsiteX97" fmla="*/ 4965700 w 5359400"/>
                <a:gd name="connsiteY97" fmla="*/ 3378200 h 4457700"/>
                <a:gd name="connsiteX98" fmla="*/ 4851400 w 5359400"/>
                <a:gd name="connsiteY98" fmla="*/ 3340100 h 4457700"/>
                <a:gd name="connsiteX99" fmla="*/ 4813300 w 5359400"/>
                <a:gd name="connsiteY99" fmla="*/ 3327400 h 4457700"/>
                <a:gd name="connsiteX100" fmla="*/ 4737100 w 5359400"/>
                <a:gd name="connsiteY100" fmla="*/ 3289300 h 4457700"/>
                <a:gd name="connsiteX101" fmla="*/ 4724400 w 5359400"/>
                <a:gd name="connsiteY101" fmla="*/ 3251200 h 4457700"/>
                <a:gd name="connsiteX102" fmla="*/ 4686300 w 5359400"/>
                <a:gd name="connsiteY102" fmla="*/ 3238500 h 4457700"/>
                <a:gd name="connsiteX103" fmla="*/ 4610100 w 5359400"/>
                <a:gd name="connsiteY103" fmla="*/ 3187700 h 4457700"/>
                <a:gd name="connsiteX104" fmla="*/ 4572000 w 5359400"/>
                <a:gd name="connsiteY104" fmla="*/ 3162300 h 4457700"/>
                <a:gd name="connsiteX105" fmla="*/ 4533900 w 5359400"/>
                <a:gd name="connsiteY105" fmla="*/ 3136900 h 445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5359400" h="4457700">
                  <a:moveTo>
                    <a:pt x="939800" y="114300"/>
                  </a:moveTo>
                  <a:cubicBezTo>
                    <a:pt x="914400" y="110067"/>
                    <a:pt x="887370" y="111504"/>
                    <a:pt x="863600" y="101600"/>
                  </a:cubicBezTo>
                  <a:cubicBezTo>
                    <a:pt x="835421" y="89859"/>
                    <a:pt x="816360" y="60453"/>
                    <a:pt x="787400" y="50800"/>
                  </a:cubicBezTo>
                  <a:cubicBezTo>
                    <a:pt x="691635" y="18878"/>
                    <a:pt x="809677" y="61939"/>
                    <a:pt x="711200" y="12700"/>
                  </a:cubicBezTo>
                  <a:cubicBezTo>
                    <a:pt x="699226" y="6713"/>
                    <a:pt x="685800" y="4233"/>
                    <a:pt x="673100" y="0"/>
                  </a:cubicBezTo>
                  <a:cubicBezTo>
                    <a:pt x="508000" y="4233"/>
                    <a:pt x="342588" y="1714"/>
                    <a:pt x="177800" y="12700"/>
                  </a:cubicBezTo>
                  <a:cubicBezTo>
                    <a:pt x="151085" y="14481"/>
                    <a:pt x="101600" y="38100"/>
                    <a:pt x="101600" y="38100"/>
                  </a:cubicBezTo>
                  <a:lnTo>
                    <a:pt x="50800" y="114300"/>
                  </a:lnTo>
                  <a:cubicBezTo>
                    <a:pt x="42333" y="127000"/>
                    <a:pt x="30227" y="137920"/>
                    <a:pt x="25400" y="152400"/>
                  </a:cubicBezTo>
                  <a:lnTo>
                    <a:pt x="0" y="228600"/>
                  </a:lnTo>
                  <a:cubicBezTo>
                    <a:pt x="4233" y="287867"/>
                    <a:pt x="5758" y="347389"/>
                    <a:pt x="12700" y="406400"/>
                  </a:cubicBezTo>
                  <a:cubicBezTo>
                    <a:pt x="14264" y="419695"/>
                    <a:pt x="21722" y="431628"/>
                    <a:pt x="25400" y="444500"/>
                  </a:cubicBezTo>
                  <a:cubicBezTo>
                    <a:pt x="30195" y="461283"/>
                    <a:pt x="31224" y="479257"/>
                    <a:pt x="38100" y="495300"/>
                  </a:cubicBezTo>
                  <a:cubicBezTo>
                    <a:pt x="44113" y="509329"/>
                    <a:pt x="56191" y="520000"/>
                    <a:pt x="63500" y="533400"/>
                  </a:cubicBezTo>
                  <a:lnTo>
                    <a:pt x="139700" y="685800"/>
                  </a:lnTo>
                  <a:cubicBezTo>
                    <a:pt x="148167" y="702733"/>
                    <a:pt x="151713" y="723213"/>
                    <a:pt x="165100" y="736600"/>
                  </a:cubicBezTo>
                  <a:lnTo>
                    <a:pt x="215900" y="787400"/>
                  </a:lnTo>
                  <a:cubicBezTo>
                    <a:pt x="224367" y="812800"/>
                    <a:pt x="227525" y="840642"/>
                    <a:pt x="241300" y="863600"/>
                  </a:cubicBezTo>
                  <a:cubicBezTo>
                    <a:pt x="253621" y="884135"/>
                    <a:pt x="276331" y="896378"/>
                    <a:pt x="292100" y="914400"/>
                  </a:cubicBezTo>
                  <a:cubicBezTo>
                    <a:pt x="306038" y="930330"/>
                    <a:pt x="317500" y="948267"/>
                    <a:pt x="330200" y="965200"/>
                  </a:cubicBezTo>
                  <a:cubicBezTo>
                    <a:pt x="334433" y="977900"/>
                    <a:pt x="336258" y="991677"/>
                    <a:pt x="342900" y="1003300"/>
                  </a:cubicBezTo>
                  <a:cubicBezTo>
                    <a:pt x="372949" y="1055886"/>
                    <a:pt x="382008" y="1049810"/>
                    <a:pt x="419100" y="1092200"/>
                  </a:cubicBezTo>
                  <a:cubicBezTo>
                    <a:pt x="436950" y="1112600"/>
                    <a:pt x="454355" y="1133493"/>
                    <a:pt x="469900" y="1155700"/>
                  </a:cubicBezTo>
                  <a:cubicBezTo>
                    <a:pt x="484056" y="1175922"/>
                    <a:pt x="494308" y="1198661"/>
                    <a:pt x="508000" y="1219200"/>
                  </a:cubicBezTo>
                  <a:cubicBezTo>
                    <a:pt x="519741" y="1236812"/>
                    <a:pt x="533962" y="1252660"/>
                    <a:pt x="546100" y="1270000"/>
                  </a:cubicBezTo>
                  <a:cubicBezTo>
                    <a:pt x="563606" y="1295009"/>
                    <a:pt x="587247" y="1317240"/>
                    <a:pt x="596900" y="1346200"/>
                  </a:cubicBezTo>
                  <a:cubicBezTo>
                    <a:pt x="601133" y="1358900"/>
                    <a:pt x="602174" y="1373161"/>
                    <a:pt x="609600" y="1384300"/>
                  </a:cubicBezTo>
                  <a:cubicBezTo>
                    <a:pt x="619563" y="1399244"/>
                    <a:pt x="636673" y="1408223"/>
                    <a:pt x="647700" y="1422400"/>
                  </a:cubicBezTo>
                  <a:cubicBezTo>
                    <a:pt x="736600" y="1536700"/>
                    <a:pt x="666750" y="1460500"/>
                    <a:pt x="723900" y="1536700"/>
                  </a:cubicBezTo>
                  <a:cubicBezTo>
                    <a:pt x="810876" y="1652668"/>
                    <a:pt x="770166" y="1608366"/>
                    <a:pt x="838200" y="1676400"/>
                  </a:cubicBezTo>
                  <a:cubicBezTo>
                    <a:pt x="891185" y="1808862"/>
                    <a:pt x="821486" y="1672787"/>
                    <a:pt x="952500" y="1790700"/>
                  </a:cubicBezTo>
                  <a:cubicBezTo>
                    <a:pt x="970848" y="1807213"/>
                    <a:pt x="975789" y="1834453"/>
                    <a:pt x="990600" y="1854200"/>
                  </a:cubicBezTo>
                  <a:cubicBezTo>
                    <a:pt x="1027703" y="1903671"/>
                    <a:pt x="1023775" y="1881846"/>
                    <a:pt x="1066800" y="1917700"/>
                  </a:cubicBezTo>
                  <a:cubicBezTo>
                    <a:pt x="1127514" y="1968295"/>
                    <a:pt x="1084891" y="1939409"/>
                    <a:pt x="1130300" y="1993900"/>
                  </a:cubicBezTo>
                  <a:cubicBezTo>
                    <a:pt x="1192345" y="2068354"/>
                    <a:pt x="1142279" y="2000314"/>
                    <a:pt x="1206500" y="2057400"/>
                  </a:cubicBezTo>
                  <a:cubicBezTo>
                    <a:pt x="1233348" y="2081265"/>
                    <a:pt x="1261147" y="2104863"/>
                    <a:pt x="1282700" y="2133600"/>
                  </a:cubicBezTo>
                  <a:cubicBezTo>
                    <a:pt x="1295400" y="2150533"/>
                    <a:pt x="1304729" y="2170625"/>
                    <a:pt x="1320800" y="2184400"/>
                  </a:cubicBezTo>
                  <a:cubicBezTo>
                    <a:pt x="1335174" y="2196721"/>
                    <a:pt x="1354667" y="2201333"/>
                    <a:pt x="1371600" y="2209800"/>
                  </a:cubicBezTo>
                  <a:cubicBezTo>
                    <a:pt x="1396575" y="2247262"/>
                    <a:pt x="1398430" y="2255442"/>
                    <a:pt x="1435100" y="2286000"/>
                  </a:cubicBezTo>
                  <a:cubicBezTo>
                    <a:pt x="1446826" y="2295771"/>
                    <a:pt x="1461792" y="2301259"/>
                    <a:pt x="1473200" y="2311400"/>
                  </a:cubicBezTo>
                  <a:cubicBezTo>
                    <a:pt x="1500048" y="2335265"/>
                    <a:pt x="1524000" y="2362200"/>
                    <a:pt x="1549400" y="2387600"/>
                  </a:cubicBezTo>
                  <a:cubicBezTo>
                    <a:pt x="1566333" y="2404533"/>
                    <a:pt x="1579665" y="2426079"/>
                    <a:pt x="1600200" y="2438400"/>
                  </a:cubicBezTo>
                  <a:cubicBezTo>
                    <a:pt x="1621367" y="2451100"/>
                    <a:pt x="1643737" y="2461981"/>
                    <a:pt x="1663700" y="2476500"/>
                  </a:cubicBezTo>
                  <a:cubicBezTo>
                    <a:pt x="1690440" y="2495947"/>
                    <a:pt x="1712006" y="2522249"/>
                    <a:pt x="1739900" y="2540000"/>
                  </a:cubicBezTo>
                  <a:cubicBezTo>
                    <a:pt x="1759133" y="2552239"/>
                    <a:pt x="1782233" y="2556933"/>
                    <a:pt x="1803400" y="2565400"/>
                  </a:cubicBezTo>
                  <a:cubicBezTo>
                    <a:pt x="1828800" y="2586567"/>
                    <a:pt x="1855024" y="2606782"/>
                    <a:pt x="1879600" y="2628900"/>
                  </a:cubicBezTo>
                  <a:cubicBezTo>
                    <a:pt x="1897400" y="2644920"/>
                    <a:pt x="1911497" y="2664998"/>
                    <a:pt x="1930400" y="2679700"/>
                  </a:cubicBezTo>
                  <a:cubicBezTo>
                    <a:pt x="1949885" y="2694855"/>
                    <a:pt x="1974625" y="2702380"/>
                    <a:pt x="1993900" y="2717800"/>
                  </a:cubicBezTo>
                  <a:cubicBezTo>
                    <a:pt x="2017275" y="2736500"/>
                    <a:pt x="2033191" y="2763694"/>
                    <a:pt x="2057400" y="2781300"/>
                  </a:cubicBezTo>
                  <a:cubicBezTo>
                    <a:pt x="2264887" y="2932200"/>
                    <a:pt x="1998193" y="2697067"/>
                    <a:pt x="2209800" y="2870200"/>
                  </a:cubicBezTo>
                  <a:cubicBezTo>
                    <a:pt x="2232968" y="2889155"/>
                    <a:pt x="2248393" y="2917096"/>
                    <a:pt x="2273300" y="2933700"/>
                  </a:cubicBezTo>
                  <a:cubicBezTo>
                    <a:pt x="2300125" y="2951584"/>
                    <a:pt x="2335375" y="2953916"/>
                    <a:pt x="2362200" y="2971800"/>
                  </a:cubicBezTo>
                  <a:cubicBezTo>
                    <a:pt x="2412262" y="3005175"/>
                    <a:pt x="2448085" y="3059193"/>
                    <a:pt x="2501900" y="3086100"/>
                  </a:cubicBezTo>
                  <a:cubicBezTo>
                    <a:pt x="2518833" y="3094567"/>
                    <a:pt x="2537694" y="3099957"/>
                    <a:pt x="2552700" y="3111500"/>
                  </a:cubicBezTo>
                  <a:cubicBezTo>
                    <a:pt x="2726602" y="3245271"/>
                    <a:pt x="2600635" y="3186554"/>
                    <a:pt x="2730500" y="3238500"/>
                  </a:cubicBezTo>
                  <a:cubicBezTo>
                    <a:pt x="2767788" y="3275788"/>
                    <a:pt x="2799590" y="3311330"/>
                    <a:pt x="2844800" y="3340100"/>
                  </a:cubicBezTo>
                  <a:cubicBezTo>
                    <a:pt x="2868758" y="3355346"/>
                    <a:pt x="2897735" y="3361915"/>
                    <a:pt x="2921000" y="3378200"/>
                  </a:cubicBezTo>
                  <a:cubicBezTo>
                    <a:pt x="2940618" y="3391933"/>
                    <a:pt x="2952897" y="3414298"/>
                    <a:pt x="2971800" y="3429000"/>
                  </a:cubicBezTo>
                  <a:cubicBezTo>
                    <a:pt x="2991285" y="3444155"/>
                    <a:pt x="3014536" y="3453752"/>
                    <a:pt x="3035300" y="3467100"/>
                  </a:cubicBezTo>
                  <a:cubicBezTo>
                    <a:pt x="3073818" y="3491862"/>
                    <a:pt x="3111082" y="3518538"/>
                    <a:pt x="3149600" y="3543300"/>
                  </a:cubicBezTo>
                  <a:cubicBezTo>
                    <a:pt x="3170364" y="3556648"/>
                    <a:pt x="3190181" y="3572232"/>
                    <a:pt x="3213100" y="3581400"/>
                  </a:cubicBezTo>
                  <a:cubicBezTo>
                    <a:pt x="3234267" y="3589867"/>
                    <a:pt x="3256586" y="3595884"/>
                    <a:pt x="3276600" y="3606800"/>
                  </a:cubicBezTo>
                  <a:cubicBezTo>
                    <a:pt x="3303400" y="3621418"/>
                    <a:pt x="3327400" y="3640667"/>
                    <a:pt x="3352800" y="3657600"/>
                  </a:cubicBezTo>
                  <a:cubicBezTo>
                    <a:pt x="3365500" y="3666067"/>
                    <a:pt x="3380107" y="3672207"/>
                    <a:pt x="3390900" y="3683000"/>
                  </a:cubicBezTo>
                  <a:cubicBezTo>
                    <a:pt x="3403600" y="3695700"/>
                    <a:pt x="3414286" y="3710800"/>
                    <a:pt x="3429000" y="3721100"/>
                  </a:cubicBezTo>
                  <a:cubicBezTo>
                    <a:pt x="3456961" y="3740672"/>
                    <a:pt x="3489502" y="3752968"/>
                    <a:pt x="3517900" y="3771900"/>
                  </a:cubicBezTo>
                  <a:cubicBezTo>
                    <a:pt x="3540454" y="3786936"/>
                    <a:pt x="3557155" y="3810578"/>
                    <a:pt x="3581400" y="3822700"/>
                  </a:cubicBezTo>
                  <a:cubicBezTo>
                    <a:pt x="3608965" y="3836483"/>
                    <a:pt x="3640667" y="3839633"/>
                    <a:pt x="3670300" y="3848100"/>
                  </a:cubicBezTo>
                  <a:cubicBezTo>
                    <a:pt x="3691467" y="3865033"/>
                    <a:pt x="3710931" y="3884347"/>
                    <a:pt x="3733800" y="3898900"/>
                  </a:cubicBezTo>
                  <a:cubicBezTo>
                    <a:pt x="3783292" y="3930395"/>
                    <a:pt x="3891990" y="3969796"/>
                    <a:pt x="3937000" y="3987800"/>
                  </a:cubicBezTo>
                  <a:cubicBezTo>
                    <a:pt x="3958167" y="3996267"/>
                    <a:pt x="3980110" y="4003005"/>
                    <a:pt x="4000500" y="4013200"/>
                  </a:cubicBezTo>
                  <a:cubicBezTo>
                    <a:pt x="4025900" y="4025900"/>
                    <a:pt x="4051876" y="4037509"/>
                    <a:pt x="4076700" y="4051300"/>
                  </a:cubicBezTo>
                  <a:cubicBezTo>
                    <a:pt x="4090043" y="4058713"/>
                    <a:pt x="4101548" y="4069127"/>
                    <a:pt x="4114800" y="4076700"/>
                  </a:cubicBezTo>
                  <a:cubicBezTo>
                    <a:pt x="4299790" y="4182409"/>
                    <a:pt x="4061219" y="4043560"/>
                    <a:pt x="4203700" y="4114800"/>
                  </a:cubicBezTo>
                  <a:cubicBezTo>
                    <a:pt x="4217352" y="4121626"/>
                    <a:pt x="4228400" y="4132891"/>
                    <a:pt x="4241800" y="4140200"/>
                  </a:cubicBezTo>
                  <a:cubicBezTo>
                    <a:pt x="4275041" y="4158331"/>
                    <a:pt x="4309533" y="4174067"/>
                    <a:pt x="4343400" y="4191000"/>
                  </a:cubicBezTo>
                  <a:lnTo>
                    <a:pt x="4394200" y="4216400"/>
                  </a:lnTo>
                  <a:cubicBezTo>
                    <a:pt x="4411133" y="4224867"/>
                    <a:pt x="4426633" y="4237208"/>
                    <a:pt x="4445000" y="4241800"/>
                  </a:cubicBezTo>
                  <a:lnTo>
                    <a:pt x="4495800" y="4254500"/>
                  </a:lnTo>
                  <a:cubicBezTo>
                    <a:pt x="4594862" y="4353562"/>
                    <a:pt x="4467687" y="4234420"/>
                    <a:pt x="4584700" y="4318000"/>
                  </a:cubicBezTo>
                  <a:cubicBezTo>
                    <a:pt x="4599315" y="4328439"/>
                    <a:pt x="4607856" y="4346137"/>
                    <a:pt x="4622800" y="4356100"/>
                  </a:cubicBezTo>
                  <a:cubicBezTo>
                    <a:pt x="4633939" y="4363526"/>
                    <a:pt x="4647669" y="4366764"/>
                    <a:pt x="4660900" y="4368800"/>
                  </a:cubicBezTo>
                  <a:cubicBezTo>
                    <a:pt x="4702950" y="4375269"/>
                    <a:pt x="4745729" y="4375877"/>
                    <a:pt x="4787900" y="4381500"/>
                  </a:cubicBezTo>
                  <a:cubicBezTo>
                    <a:pt x="4886874" y="4394697"/>
                    <a:pt x="4817502" y="4390381"/>
                    <a:pt x="4914900" y="4419600"/>
                  </a:cubicBezTo>
                  <a:cubicBezTo>
                    <a:pt x="4935575" y="4425803"/>
                    <a:pt x="4957328" y="4427617"/>
                    <a:pt x="4978400" y="4432300"/>
                  </a:cubicBezTo>
                  <a:cubicBezTo>
                    <a:pt x="5026240" y="4442931"/>
                    <a:pt x="5024872" y="4443557"/>
                    <a:pt x="5067300" y="4457700"/>
                  </a:cubicBezTo>
                  <a:cubicBezTo>
                    <a:pt x="5102992" y="4454455"/>
                    <a:pt x="5196235" y="4456732"/>
                    <a:pt x="5245100" y="4432300"/>
                  </a:cubicBezTo>
                  <a:cubicBezTo>
                    <a:pt x="5258752" y="4425474"/>
                    <a:pt x="5270500" y="4415367"/>
                    <a:pt x="5283200" y="4406900"/>
                  </a:cubicBezTo>
                  <a:cubicBezTo>
                    <a:pt x="5355993" y="4297711"/>
                    <a:pt x="5268720" y="4435860"/>
                    <a:pt x="5321300" y="4330700"/>
                  </a:cubicBezTo>
                  <a:cubicBezTo>
                    <a:pt x="5370539" y="4232223"/>
                    <a:pt x="5327478" y="4350265"/>
                    <a:pt x="5359400" y="4254500"/>
                  </a:cubicBezTo>
                  <a:cubicBezTo>
                    <a:pt x="5355167" y="4165600"/>
                    <a:pt x="5356528" y="4076256"/>
                    <a:pt x="5346700" y="3987800"/>
                  </a:cubicBezTo>
                  <a:cubicBezTo>
                    <a:pt x="5343743" y="3961190"/>
                    <a:pt x="5329767" y="3937000"/>
                    <a:pt x="5321300" y="3911600"/>
                  </a:cubicBezTo>
                  <a:cubicBezTo>
                    <a:pt x="5317067" y="3898900"/>
                    <a:pt x="5316026" y="3884639"/>
                    <a:pt x="5308600" y="3873500"/>
                  </a:cubicBezTo>
                  <a:cubicBezTo>
                    <a:pt x="5291667" y="3848100"/>
                    <a:pt x="5267453" y="3826260"/>
                    <a:pt x="5257800" y="3797300"/>
                  </a:cubicBezTo>
                  <a:cubicBezTo>
                    <a:pt x="5212529" y="3661488"/>
                    <a:pt x="5258716" y="3773274"/>
                    <a:pt x="5156200" y="3619500"/>
                  </a:cubicBezTo>
                  <a:cubicBezTo>
                    <a:pt x="5096933" y="3530600"/>
                    <a:pt x="5130800" y="3560233"/>
                    <a:pt x="5067300" y="3517900"/>
                  </a:cubicBezTo>
                  <a:cubicBezTo>
                    <a:pt x="5038700" y="3432100"/>
                    <a:pt x="5078364" y="3525102"/>
                    <a:pt x="5016500" y="3454400"/>
                  </a:cubicBezTo>
                  <a:cubicBezTo>
                    <a:pt x="4996398" y="3431426"/>
                    <a:pt x="4994660" y="3387853"/>
                    <a:pt x="4965700" y="3378200"/>
                  </a:cubicBezTo>
                  <a:lnTo>
                    <a:pt x="4851400" y="3340100"/>
                  </a:lnTo>
                  <a:cubicBezTo>
                    <a:pt x="4838700" y="3335867"/>
                    <a:pt x="4824439" y="3334826"/>
                    <a:pt x="4813300" y="3327400"/>
                  </a:cubicBezTo>
                  <a:cubicBezTo>
                    <a:pt x="4764061" y="3294574"/>
                    <a:pt x="4789680" y="3306827"/>
                    <a:pt x="4737100" y="3289300"/>
                  </a:cubicBezTo>
                  <a:cubicBezTo>
                    <a:pt x="4732867" y="3276600"/>
                    <a:pt x="4733866" y="3260666"/>
                    <a:pt x="4724400" y="3251200"/>
                  </a:cubicBezTo>
                  <a:cubicBezTo>
                    <a:pt x="4714934" y="3241734"/>
                    <a:pt x="4698002" y="3245001"/>
                    <a:pt x="4686300" y="3238500"/>
                  </a:cubicBezTo>
                  <a:cubicBezTo>
                    <a:pt x="4659615" y="3223675"/>
                    <a:pt x="4635500" y="3204633"/>
                    <a:pt x="4610100" y="3187700"/>
                  </a:cubicBezTo>
                  <a:lnTo>
                    <a:pt x="4572000" y="3162300"/>
                  </a:lnTo>
                  <a:lnTo>
                    <a:pt x="4533900" y="3136900"/>
                  </a:lnTo>
                </a:path>
              </a:pathLst>
            </a:cu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포인트가 4개인 별 4"/>
            <p:cNvSpPr/>
            <p:nvPr/>
          </p:nvSpPr>
          <p:spPr>
            <a:xfrm>
              <a:off x="2475410" y="1416785"/>
              <a:ext cx="914400" cy="914400"/>
            </a:xfrm>
            <a:prstGeom prst="star4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자유형 42"/>
            <p:cNvSpPr/>
            <p:nvPr/>
          </p:nvSpPr>
          <p:spPr>
            <a:xfrm rot="17100000">
              <a:off x="3149600" y="1358899"/>
              <a:ext cx="5359400" cy="4457700"/>
            </a:xfrm>
            <a:custGeom>
              <a:avLst/>
              <a:gdLst>
                <a:gd name="connsiteX0" fmla="*/ 939800 w 5359400"/>
                <a:gd name="connsiteY0" fmla="*/ 114300 h 4457700"/>
                <a:gd name="connsiteX1" fmla="*/ 863600 w 5359400"/>
                <a:gd name="connsiteY1" fmla="*/ 101600 h 4457700"/>
                <a:gd name="connsiteX2" fmla="*/ 787400 w 5359400"/>
                <a:gd name="connsiteY2" fmla="*/ 50800 h 4457700"/>
                <a:gd name="connsiteX3" fmla="*/ 711200 w 5359400"/>
                <a:gd name="connsiteY3" fmla="*/ 12700 h 4457700"/>
                <a:gd name="connsiteX4" fmla="*/ 673100 w 5359400"/>
                <a:gd name="connsiteY4" fmla="*/ 0 h 4457700"/>
                <a:gd name="connsiteX5" fmla="*/ 177800 w 5359400"/>
                <a:gd name="connsiteY5" fmla="*/ 12700 h 4457700"/>
                <a:gd name="connsiteX6" fmla="*/ 101600 w 5359400"/>
                <a:gd name="connsiteY6" fmla="*/ 38100 h 4457700"/>
                <a:gd name="connsiteX7" fmla="*/ 50800 w 5359400"/>
                <a:gd name="connsiteY7" fmla="*/ 114300 h 4457700"/>
                <a:gd name="connsiteX8" fmla="*/ 25400 w 5359400"/>
                <a:gd name="connsiteY8" fmla="*/ 152400 h 4457700"/>
                <a:gd name="connsiteX9" fmla="*/ 0 w 5359400"/>
                <a:gd name="connsiteY9" fmla="*/ 228600 h 4457700"/>
                <a:gd name="connsiteX10" fmla="*/ 12700 w 5359400"/>
                <a:gd name="connsiteY10" fmla="*/ 406400 h 4457700"/>
                <a:gd name="connsiteX11" fmla="*/ 25400 w 5359400"/>
                <a:gd name="connsiteY11" fmla="*/ 444500 h 4457700"/>
                <a:gd name="connsiteX12" fmla="*/ 38100 w 5359400"/>
                <a:gd name="connsiteY12" fmla="*/ 495300 h 4457700"/>
                <a:gd name="connsiteX13" fmla="*/ 63500 w 5359400"/>
                <a:gd name="connsiteY13" fmla="*/ 533400 h 4457700"/>
                <a:gd name="connsiteX14" fmla="*/ 139700 w 5359400"/>
                <a:gd name="connsiteY14" fmla="*/ 685800 h 4457700"/>
                <a:gd name="connsiteX15" fmla="*/ 165100 w 5359400"/>
                <a:gd name="connsiteY15" fmla="*/ 736600 h 4457700"/>
                <a:gd name="connsiteX16" fmla="*/ 215900 w 5359400"/>
                <a:gd name="connsiteY16" fmla="*/ 787400 h 4457700"/>
                <a:gd name="connsiteX17" fmla="*/ 241300 w 5359400"/>
                <a:gd name="connsiteY17" fmla="*/ 863600 h 4457700"/>
                <a:gd name="connsiteX18" fmla="*/ 292100 w 5359400"/>
                <a:gd name="connsiteY18" fmla="*/ 914400 h 4457700"/>
                <a:gd name="connsiteX19" fmla="*/ 330200 w 5359400"/>
                <a:gd name="connsiteY19" fmla="*/ 965200 h 4457700"/>
                <a:gd name="connsiteX20" fmla="*/ 342900 w 5359400"/>
                <a:gd name="connsiteY20" fmla="*/ 1003300 h 4457700"/>
                <a:gd name="connsiteX21" fmla="*/ 419100 w 5359400"/>
                <a:gd name="connsiteY21" fmla="*/ 1092200 h 4457700"/>
                <a:gd name="connsiteX22" fmla="*/ 469900 w 5359400"/>
                <a:gd name="connsiteY22" fmla="*/ 1155700 h 4457700"/>
                <a:gd name="connsiteX23" fmla="*/ 508000 w 5359400"/>
                <a:gd name="connsiteY23" fmla="*/ 1219200 h 4457700"/>
                <a:gd name="connsiteX24" fmla="*/ 546100 w 5359400"/>
                <a:gd name="connsiteY24" fmla="*/ 1270000 h 4457700"/>
                <a:gd name="connsiteX25" fmla="*/ 596900 w 5359400"/>
                <a:gd name="connsiteY25" fmla="*/ 1346200 h 4457700"/>
                <a:gd name="connsiteX26" fmla="*/ 609600 w 5359400"/>
                <a:gd name="connsiteY26" fmla="*/ 1384300 h 4457700"/>
                <a:gd name="connsiteX27" fmla="*/ 647700 w 5359400"/>
                <a:gd name="connsiteY27" fmla="*/ 1422400 h 4457700"/>
                <a:gd name="connsiteX28" fmla="*/ 723900 w 5359400"/>
                <a:gd name="connsiteY28" fmla="*/ 1536700 h 4457700"/>
                <a:gd name="connsiteX29" fmla="*/ 838200 w 5359400"/>
                <a:gd name="connsiteY29" fmla="*/ 1676400 h 4457700"/>
                <a:gd name="connsiteX30" fmla="*/ 952500 w 5359400"/>
                <a:gd name="connsiteY30" fmla="*/ 1790700 h 4457700"/>
                <a:gd name="connsiteX31" fmla="*/ 990600 w 5359400"/>
                <a:gd name="connsiteY31" fmla="*/ 1854200 h 4457700"/>
                <a:gd name="connsiteX32" fmla="*/ 1066800 w 5359400"/>
                <a:gd name="connsiteY32" fmla="*/ 1917700 h 4457700"/>
                <a:gd name="connsiteX33" fmla="*/ 1130300 w 5359400"/>
                <a:gd name="connsiteY33" fmla="*/ 1993900 h 4457700"/>
                <a:gd name="connsiteX34" fmla="*/ 1206500 w 5359400"/>
                <a:gd name="connsiteY34" fmla="*/ 2057400 h 4457700"/>
                <a:gd name="connsiteX35" fmla="*/ 1282700 w 5359400"/>
                <a:gd name="connsiteY35" fmla="*/ 2133600 h 4457700"/>
                <a:gd name="connsiteX36" fmla="*/ 1320800 w 5359400"/>
                <a:gd name="connsiteY36" fmla="*/ 2184400 h 4457700"/>
                <a:gd name="connsiteX37" fmla="*/ 1371600 w 5359400"/>
                <a:gd name="connsiteY37" fmla="*/ 2209800 h 4457700"/>
                <a:gd name="connsiteX38" fmla="*/ 1435100 w 5359400"/>
                <a:gd name="connsiteY38" fmla="*/ 2286000 h 4457700"/>
                <a:gd name="connsiteX39" fmla="*/ 1473200 w 5359400"/>
                <a:gd name="connsiteY39" fmla="*/ 2311400 h 4457700"/>
                <a:gd name="connsiteX40" fmla="*/ 1549400 w 5359400"/>
                <a:gd name="connsiteY40" fmla="*/ 2387600 h 4457700"/>
                <a:gd name="connsiteX41" fmla="*/ 1600200 w 5359400"/>
                <a:gd name="connsiteY41" fmla="*/ 2438400 h 4457700"/>
                <a:gd name="connsiteX42" fmla="*/ 1663700 w 5359400"/>
                <a:gd name="connsiteY42" fmla="*/ 2476500 h 4457700"/>
                <a:gd name="connsiteX43" fmla="*/ 1739900 w 5359400"/>
                <a:gd name="connsiteY43" fmla="*/ 2540000 h 4457700"/>
                <a:gd name="connsiteX44" fmla="*/ 1803400 w 5359400"/>
                <a:gd name="connsiteY44" fmla="*/ 2565400 h 4457700"/>
                <a:gd name="connsiteX45" fmla="*/ 1879600 w 5359400"/>
                <a:gd name="connsiteY45" fmla="*/ 2628900 h 4457700"/>
                <a:gd name="connsiteX46" fmla="*/ 1930400 w 5359400"/>
                <a:gd name="connsiteY46" fmla="*/ 2679700 h 4457700"/>
                <a:gd name="connsiteX47" fmla="*/ 1993900 w 5359400"/>
                <a:gd name="connsiteY47" fmla="*/ 2717800 h 4457700"/>
                <a:gd name="connsiteX48" fmla="*/ 2057400 w 5359400"/>
                <a:gd name="connsiteY48" fmla="*/ 2781300 h 4457700"/>
                <a:gd name="connsiteX49" fmla="*/ 2209800 w 5359400"/>
                <a:gd name="connsiteY49" fmla="*/ 2870200 h 4457700"/>
                <a:gd name="connsiteX50" fmla="*/ 2273300 w 5359400"/>
                <a:gd name="connsiteY50" fmla="*/ 2933700 h 4457700"/>
                <a:gd name="connsiteX51" fmla="*/ 2362200 w 5359400"/>
                <a:gd name="connsiteY51" fmla="*/ 2971800 h 4457700"/>
                <a:gd name="connsiteX52" fmla="*/ 2501900 w 5359400"/>
                <a:gd name="connsiteY52" fmla="*/ 3086100 h 4457700"/>
                <a:gd name="connsiteX53" fmla="*/ 2552700 w 5359400"/>
                <a:gd name="connsiteY53" fmla="*/ 3111500 h 4457700"/>
                <a:gd name="connsiteX54" fmla="*/ 2730500 w 5359400"/>
                <a:gd name="connsiteY54" fmla="*/ 3238500 h 4457700"/>
                <a:gd name="connsiteX55" fmla="*/ 2844800 w 5359400"/>
                <a:gd name="connsiteY55" fmla="*/ 3340100 h 4457700"/>
                <a:gd name="connsiteX56" fmla="*/ 2921000 w 5359400"/>
                <a:gd name="connsiteY56" fmla="*/ 3378200 h 4457700"/>
                <a:gd name="connsiteX57" fmla="*/ 2971800 w 5359400"/>
                <a:gd name="connsiteY57" fmla="*/ 3429000 h 4457700"/>
                <a:gd name="connsiteX58" fmla="*/ 3035300 w 5359400"/>
                <a:gd name="connsiteY58" fmla="*/ 3467100 h 4457700"/>
                <a:gd name="connsiteX59" fmla="*/ 3149600 w 5359400"/>
                <a:gd name="connsiteY59" fmla="*/ 3543300 h 4457700"/>
                <a:gd name="connsiteX60" fmla="*/ 3213100 w 5359400"/>
                <a:gd name="connsiteY60" fmla="*/ 3581400 h 4457700"/>
                <a:gd name="connsiteX61" fmla="*/ 3276600 w 5359400"/>
                <a:gd name="connsiteY61" fmla="*/ 3606800 h 4457700"/>
                <a:gd name="connsiteX62" fmla="*/ 3352800 w 5359400"/>
                <a:gd name="connsiteY62" fmla="*/ 3657600 h 4457700"/>
                <a:gd name="connsiteX63" fmla="*/ 3390900 w 5359400"/>
                <a:gd name="connsiteY63" fmla="*/ 3683000 h 4457700"/>
                <a:gd name="connsiteX64" fmla="*/ 3429000 w 5359400"/>
                <a:gd name="connsiteY64" fmla="*/ 3721100 h 4457700"/>
                <a:gd name="connsiteX65" fmla="*/ 3517900 w 5359400"/>
                <a:gd name="connsiteY65" fmla="*/ 3771900 h 4457700"/>
                <a:gd name="connsiteX66" fmla="*/ 3581400 w 5359400"/>
                <a:gd name="connsiteY66" fmla="*/ 3822700 h 4457700"/>
                <a:gd name="connsiteX67" fmla="*/ 3670300 w 5359400"/>
                <a:gd name="connsiteY67" fmla="*/ 3848100 h 4457700"/>
                <a:gd name="connsiteX68" fmla="*/ 3733800 w 5359400"/>
                <a:gd name="connsiteY68" fmla="*/ 3898900 h 4457700"/>
                <a:gd name="connsiteX69" fmla="*/ 3937000 w 5359400"/>
                <a:gd name="connsiteY69" fmla="*/ 3987800 h 4457700"/>
                <a:gd name="connsiteX70" fmla="*/ 4000500 w 5359400"/>
                <a:gd name="connsiteY70" fmla="*/ 4013200 h 4457700"/>
                <a:gd name="connsiteX71" fmla="*/ 4076700 w 5359400"/>
                <a:gd name="connsiteY71" fmla="*/ 4051300 h 4457700"/>
                <a:gd name="connsiteX72" fmla="*/ 4114800 w 5359400"/>
                <a:gd name="connsiteY72" fmla="*/ 4076700 h 4457700"/>
                <a:gd name="connsiteX73" fmla="*/ 4203700 w 5359400"/>
                <a:gd name="connsiteY73" fmla="*/ 4114800 h 4457700"/>
                <a:gd name="connsiteX74" fmla="*/ 4241800 w 5359400"/>
                <a:gd name="connsiteY74" fmla="*/ 4140200 h 4457700"/>
                <a:gd name="connsiteX75" fmla="*/ 4343400 w 5359400"/>
                <a:gd name="connsiteY75" fmla="*/ 4191000 h 4457700"/>
                <a:gd name="connsiteX76" fmla="*/ 4394200 w 5359400"/>
                <a:gd name="connsiteY76" fmla="*/ 4216400 h 4457700"/>
                <a:gd name="connsiteX77" fmla="*/ 4445000 w 5359400"/>
                <a:gd name="connsiteY77" fmla="*/ 4241800 h 4457700"/>
                <a:gd name="connsiteX78" fmla="*/ 4495800 w 5359400"/>
                <a:gd name="connsiteY78" fmla="*/ 4254500 h 4457700"/>
                <a:gd name="connsiteX79" fmla="*/ 4584700 w 5359400"/>
                <a:gd name="connsiteY79" fmla="*/ 4318000 h 4457700"/>
                <a:gd name="connsiteX80" fmla="*/ 4622800 w 5359400"/>
                <a:gd name="connsiteY80" fmla="*/ 4356100 h 4457700"/>
                <a:gd name="connsiteX81" fmla="*/ 4660900 w 5359400"/>
                <a:gd name="connsiteY81" fmla="*/ 4368800 h 4457700"/>
                <a:gd name="connsiteX82" fmla="*/ 4787900 w 5359400"/>
                <a:gd name="connsiteY82" fmla="*/ 4381500 h 4457700"/>
                <a:gd name="connsiteX83" fmla="*/ 4914900 w 5359400"/>
                <a:gd name="connsiteY83" fmla="*/ 4419600 h 4457700"/>
                <a:gd name="connsiteX84" fmla="*/ 4978400 w 5359400"/>
                <a:gd name="connsiteY84" fmla="*/ 4432300 h 4457700"/>
                <a:gd name="connsiteX85" fmla="*/ 5067300 w 5359400"/>
                <a:gd name="connsiteY85" fmla="*/ 4457700 h 4457700"/>
                <a:gd name="connsiteX86" fmla="*/ 5245100 w 5359400"/>
                <a:gd name="connsiteY86" fmla="*/ 4432300 h 4457700"/>
                <a:gd name="connsiteX87" fmla="*/ 5283200 w 5359400"/>
                <a:gd name="connsiteY87" fmla="*/ 4406900 h 4457700"/>
                <a:gd name="connsiteX88" fmla="*/ 5321300 w 5359400"/>
                <a:gd name="connsiteY88" fmla="*/ 4330700 h 4457700"/>
                <a:gd name="connsiteX89" fmla="*/ 5359400 w 5359400"/>
                <a:gd name="connsiteY89" fmla="*/ 4254500 h 4457700"/>
                <a:gd name="connsiteX90" fmla="*/ 5346700 w 5359400"/>
                <a:gd name="connsiteY90" fmla="*/ 3987800 h 4457700"/>
                <a:gd name="connsiteX91" fmla="*/ 5321300 w 5359400"/>
                <a:gd name="connsiteY91" fmla="*/ 3911600 h 4457700"/>
                <a:gd name="connsiteX92" fmla="*/ 5308600 w 5359400"/>
                <a:gd name="connsiteY92" fmla="*/ 3873500 h 4457700"/>
                <a:gd name="connsiteX93" fmla="*/ 5257800 w 5359400"/>
                <a:gd name="connsiteY93" fmla="*/ 3797300 h 4457700"/>
                <a:gd name="connsiteX94" fmla="*/ 5156200 w 5359400"/>
                <a:gd name="connsiteY94" fmla="*/ 3619500 h 4457700"/>
                <a:gd name="connsiteX95" fmla="*/ 5067300 w 5359400"/>
                <a:gd name="connsiteY95" fmla="*/ 3517900 h 4457700"/>
                <a:gd name="connsiteX96" fmla="*/ 5016500 w 5359400"/>
                <a:gd name="connsiteY96" fmla="*/ 3454400 h 4457700"/>
                <a:gd name="connsiteX97" fmla="*/ 4965700 w 5359400"/>
                <a:gd name="connsiteY97" fmla="*/ 3378200 h 4457700"/>
                <a:gd name="connsiteX98" fmla="*/ 4851400 w 5359400"/>
                <a:gd name="connsiteY98" fmla="*/ 3340100 h 4457700"/>
                <a:gd name="connsiteX99" fmla="*/ 4813300 w 5359400"/>
                <a:gd name="connsiteY99" fmla="*/ 3327400 h 4457700"/>
                <a:gd name="connsiteX100" fmla="*/ 4737100 w 5359400"/>
                <a:gd name="connsiteY100" fmla="*/ 3289300 h 4457700"/>
                <a:gd name="connsiteX101" fmla="*/ 4724400 w 5359400"/>
                <a:gd name="connsiteY101" fmla="*/ 3251200 h 4457700"/>
                <a:gd name="connsiteX102" fmla="*/ 4686300 w 5359400"/>
                <a:gd name="connsiteY102" fmla="*/ 3238500 h 4457700"/>
                <a:gd name="connsiteX103" fmla="*/ 4610100 w 5359400"/>
                <a:gd name="connsiteY103" fmla="*/ 3187700 h 4457700"/>
                <a:gd name="connsiteX104" fmla="*/ 4572000 w 5359400"/>
                <a:gd name="connsiteY104" fmla="*/ 3162300 h 4457700"/>
                <a:gd name="connsiteX105" fmla="*/ 4533900 w 5359400"/>
                <a:gd name="connsiteY105" fmla="*/ 3136900 h 445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5359400" h="4457700">
                  <a:moveTo>
                    <a:pt x="939800" y="114300"/>
                  </a:moveTo>
                  <a:cubicBezTo>
                    <a:pt x="914400" y="110067"/>
                    <a:pt x="887370" y="111504"/>
                    <a:pt x="863600" y="101600"/>
                  </a:cubicBezTo>
                  <a:cubicBezTo>
                    <a:pt x="835421" y="89859"/>
                    <a:pt x="816360" y="60453"/>
                    <a:pt x="787400" y="50800"/>
                  </a:cubicBezTo>
                  <a:cubicBezTo>
                    <a:pt x="691635" y="18878"/>
                    <a:pt x="809677" y="61939"/>
                    <a:pt x="711200" y="12700"/>
                  </a:cubicBezTo>
                  <a:cubicBezTo>
                    <a:pt x="699226" y="6713"/>
                    <a:pt x="685800" y="4233"/>
                    <a:pt x="673100" y="0"/>
                  </a:cubicBezTo>
                  <a:cubicBezTo>
                    <a:pt x="508000" y="4233"/>
                    <a:pt x="342588" y="1714"/>
                    <a:pt x="177800" y="12700"/>
                  </a:cubicBezTo>
                  <a:cubicBezTo>
                    <a:pt x="151085" y="14481"/>
                    <a:pt x="101600" y="38100"/>
                    <a:pt x="101600" y="38100"/>
                  </a:cubicBezTo>
                  <a:lnTo>
                    <a:pt x="50800" y="114300"/>
                  </a:lnTo>
                  <a:cubicBezTo>
                    <a:pt x="42333" y="127000"/>
                    <a:pt x="30227" y="137920"/>
                    <a:pt x="25400" y="152400"/>
                  </a:cubicBezTo>
                  <a:lnTo>
                    <a:pt x="0" y="228600"/>
                  </a:lnTo>
                  <a:cubicBezTo>
                    <a:pt x="4233" y="287867"/>
                    <a:pt x="5758" y="347389"/>
                    <a:pt x="12700" y="406400"/>
                  </a:cubicBezTo>
                  <a:cubicBezTo>
                    <a:pt x="14264" y="419695"/>
                    <a:pt x="21722" y="431628"/>
                    <a:pt x="25400" y="444500"/>
                  </a:cubicBezTo>
                  <a:cubicBezTo>
                    <a:pt x="30195" y="461283"/>
                    <a:pt x="31224" y="479257"/>
                    <a:pt x="38100" y="495300"/>
                  </a:cubicBezTo>
                  <a:cubicBezTo>
                    <a:pt x="44113" y="509329"/>
                    <a:pt x="56191" y="520000"/>
                    <a:pt x="63500" y="533400"/>
                  </a:cubicBezTo>
                  <a:lnTo>
                    <a:pt x="139700" y="685800"/>
                  </a:lnTo>
                  <a:cubicBezTo>
                    <a:pt x="148167" y="702733"/>
                    <a:pt x="151713" y="723213"/>
                    <a:pt x="165100" y="736600"/>
                  </a:cubicBezTo>
                  <a:lnTo>
                    <a:pt x="215900" y="787400"/>
                  </a:lnTo>
                  <a:cubicBezTo>
                    <a:pt x="224367" y="812800"/>
                    <a:pt x="227525" y="840642"/>
                    <a:pt x="241300" y="863600"/>
                  </a:cubicBezTo>
                  <a:cubicBezTo>
                    <a:pt x="253621" y="884135"/>
                    <a:pt x="276331" y="896378"/>
                    <a:pt x="292100" y="914400"/>
                  </a:cubicBezTo>
                  <a:cubicBezTo>
                    <a:pt x="306038" y="930330"/>
                    <a:pt x="317500" y="948267"/>
                    <a:pt x="330200" y="965200"/>
                  </a:cubicBezTo>
                  <a:cubicBezTo>
                    <a:pt x="334433" y="977900"/>
                    <a:pt x="336258" y="991677"/>
                    <a:pt x="342900" y="1003300"/>
                  </a:cubicBezTo>
                  <a:cubicBezTo>
                    <a:pt x="372949" y="1055886"/>
                    <a:pt x="382008" y="1049810"/>
                    <a:pt x="419100" y="1092200"/>
                  </a:cubicBezTo>
                  <a:cubicBezTo>
                    <a:pt x="436950" y="1112600"/>
                    <a:pt x="454355" y="1133493"/>
                    <a:pt x="469900" y="1155700"/>
                  </a:cubicBezTo>
                  <a:cubicBezTo>
                    <a:pt x="484056" y="1175922"/>
                    <a:pt x="494308" y="1198661"/>
                    <a:pt x="508000" y="1219200"/>
                  </a:cubicBezTo>
                  <a:cubicBezTo>
                    <a:pt x="519741" y="1236812"/>
                    <a:pt x="533962" y="1252660"/>
                    <a:pt x="546100" y="1270000"/>
                  </a:cubicBezTo>
                  <a:cubicBezTo>
                    <a:pt x="563606" y="1295009"/>
                    <a:pt x="587247" y="1317240"/>
                    <a:pt x="596900" y="1346200"/>
                  </a:cubicBezTo>
                  <a:cubicBezTo>
                    <a:pt x="601133" y="1358900"/>
                    <a:pt x="602174" y="1373161"/>
                    <a:pt x="609600" y="1384300"/>
                  </a:cubicBezTo>
                  <a:cubicBezTo>
                    <a:pt x="619563" y="1399244"/>
                    <a:pt x="636673" y="1408223"/>
                    <a:pt x="647700" y="1422400"/>
                  </a:cubicBezTo>
                  <a:cubicBezTo>
                    <a:pt x="736600" y="1536700"/>
                    <a:pt x="666750" y="1460500"/>
                    <a:pt x="723900" y="1536700"/>
                  </a:cubicBezTo>
                  <a:cubicBezTo>
                    <a:pt x="810876" y="1652668"/>
                    <a:pt x="770166" y="1608366"/>
                    <a:pt x="838200" y="1676400"/>
                  </a:cubicBezTo>
                  <a:cubicBezTo>
                    <a:pt x="891185" y="1808862"/>
                    <a:pt x="821486" y="1672787"/>
                    <a:pt x="952500" y="1790700"/>
                  </a:cubicBezTo>
                  <a:cubicBezTo>
                    <a:pt x="970848" y="1807213"/>
                    <a:pt x="975789" y="1834453"/>
                    <a:pt x="990600" y="1854200"/>
                  </a:cubicBezTo>
                  <a:cubicBezTo>
                    <a:pt x="1027703" y="1903671"/>
                    <a:pt x="1023775" y="1881846"/>
                    <a:pt x="1066800" y="1917700"/>
                  </a:cubicBezTo>
                  <a:cubicBezTo>
                    <a:pt x="1127514" y="1968295"/>
                    <a:pt x="1084891" y="1939409"/>
                    <a:pt x="1130300" y="1993900"/>
                  </a:cubicBezTo>
                  <a:cubicBezTo>
                    <a:pt x="1192345" y="2068354"/>
                    <a:pt x="1142279" y="2000314"/>
                    <a:pt x="1206500" y="2057400"/>
                  </a:cubicBezTo>
                  <a:cubicBezTo>
                    <a:pt x="1233348" y="2081265"/>
                    <a:pt x="1261147" y="2104863"/>
                    <a:pt x="1282700" y="2133600"/>
                  </a:cubicBezTo>
                  <a:cubicBezTo>
                    <a:pt x="1295400" y="2150533"/>
                    <a:pt x="1304729" y="2170625"/>
                    <a:pt x="1320800" y="2184400"/>
                  </a:cubicBezTo>
                  <a:cubicBezTo>
                    <a:pt x="1335174" y="2196721"/>
                    <a:pt x="1354667" y="2201333"/>
                    <a:pt x="1371600" y="2209800"/>
                  </a:cubicBezTo>
                  <a:cubicBezTo>
                    <a:pt x="1396575" y="2247262"/>
                    <a:pt x="1398430" y="2255442"/>
                    <a:pt x="1435100" y="2286000"/>
                  </a:cubicBezTo>
                  <a:cubicBezTo>
                    <a:pt x="1446826" y="2295771"/>
                    <a:pt x="1461792" y="2301259"/>
                    <a:pt x="1473200" y="2311400"/>
                  </a:cubicBezTo>
                  <a:cubicBezTo>
                    <a:pt x="1500048" y="2335265"/>
                    <a:pt x="1524000" y="2362200"/>
                    <a:pt x="1549400" y="2387600"/>
                  </a:cubicBezTo>
                  <a:cubicBezTo>
                    <a:pt x="1566333" y="2404533"/>
                    <a:pt x="1579665" y="2426079"/>
                    <a:pt x="1600200" y="2438400"/>
                  </a:cubicBezTo>
                  <a:cubicBezTo>
                    <a:pt x="1621367" y="2451100"/>
                    <a:pt x="1643737" y="2461981"/>
                    <a:pt x="1663700" y="2476500"/>
                  </a:cubicBezTo>
                  <a:cubicBezTo>
                    <a:pt x="1690440" y="2495947"/>
                    <a:pt x="1712006" y="2522249"/>
                    <a:pt x="1739900" y="2540000"/>
                  </a:cubicBezTo>
                  <a:cubicBezTo>
                    <a:pt x="1759133" y="2552239"/>
                    <a:pt x="1782233" y="2556933"/>
                    <a:pt x="1803400" y="2565400"/>
                  </a:cubicBezTo>
                  <a:cubicBezTo>
                    <a:pt x="1828800" y="2586567"/>
                    <a:pt x="1855024" y="2606782"/>
                    <a:pt x="1879600" y="2628900"/>
                  </a:cubicBezTo>
                  <a:cubicBezTo>
                    <a:pt x="1897400" y="2644920"/>
                    <a:pt x="1911497" y="2664998"/>
                    <a:pt x="1930400" y="2679700"/>
                  </a:cubicBezTo>
                  <a:cubicBezTo>
                    <a:pt x="1949885" y="2694855"/>
                    <a:pt x="1974625" y="2702380"/>
                    <a:pt x="1993900" y="2717800"/>
                  </a:cubicBezTo>
                  <a:cubicBezTo>
                    <a:pt x="2017275" y="2736500"/>
                    <a:pt x="2033191" y="2763694"/>
                    <a:pt x="2057400" y="2781300"/>
                  </a:cubicBezTo>
                  <a:cubicBezTo>
                    <a:pt x="2264887" y="2932200"/>
                    <a:pt x="1998193" y="2697067"/>
                    <a:pt x="2209800" y="2870200"/>
                  </a:cubicBezTo>
                  <a:cubicBezTo>
                    <a:pt x="2232968" y="2889155"/>
                    <a:pt x="2248393" y="2917096"/>
                    <a:pt x="2273300" y="2933700"/>
                  </a:cubicBezTo>
                  <a:cubicBezTo>
                    <a:pt x="2300125" y="2951584"/>
                    <a:pt x="2335375" y="2953916"/>
                    <a:pt x="2362200" y="2971800"/>
                  </a:cubicBezTo>
                  <a:cubicBezTo>
                    <a:pt x="2412262" y="3005175"/>
                    <a:pt x="2448085" y="3059193"/>
                    <a:pt x="2501900" y="3086100"/>
                  </a:cubicBezTo>
                  <a:cubicBezTo>
                    <a:pt x="2518833" y="3094567"/>
                    <a:pt x="2537694" y="3099957"/>
                    <a:pt x="2552700" y="3111500"/>
                  </a:cubicBezTo>
                  <a:cubicBezTo>
                    <a:pt x="2726602" y="3245271"/>
                    <a:pt x="2600635" y="3186554"/>
                    <a:pt x="2730500" y="3238500"/>
                  </a:cubicBezTo>
                  <a:cubicBezTo>
                    <a:pt x="2767788" y="3275788"/>
                    <a:pt x="2799590" y="3311330"/>
                    <a:pt x="2844800" y="3340100"/>
                  </a:cubicBezTo>
                  <a:cubicBezTo>
                    <a:pt x="2868758" y="3355346"/>
                    <a:pt x="2897735" y="3361915"/>
                    <a:pt x="2921000" y="3378200"/>
                  </a:cubicBezTo>
                  <a:cubicBezTo>
                    <a:pt x="2940618" y="3391933"/>
                    <a:pt x="2952897" y="3414298"/>
                    <a:pt x="2971800" y="3429000"/>
                  </a:cubicBezTo>
                  <a:cubicBezTo>
                    <a:pt x="2991285" y="3444155"/>
                    <a:pt x="3014536" y="3453752"/>
                    <a:pt x="3035300" y="3467100"/>
                  </a:cubicBezTo>
                  <a:cubicBezTo>
                    <a:pt x="3073818" y="3491862"/>
                    <a:pt x="3111082" y="3518538"/>
                    <a:pt x="3149600" y="3543300"/>
                  </a:cubicBezTo>
                  <a:cubicBezTo>
                    <a:pt x="3170364" y="3556648"/>
                    <a:pt x="3190181" y="3572232"/>
                    <a:pt x="3213100" y="3581400"/>
                  </a:cubicBezTo>
                  <a:cubicBezTo>
                    <a:pt x="3234267" y="3589867"/>
                    <a:pt x="3256586" y="3595884"/>
                    <a:pt x="3276600" y="3606800"/>
                  </a:cubicBezTo>
                  <a:cubicBezTo>
                    <a:pt x="3303400" y="3621418"/>
                    <a:pt x="3327400" y="3640667"/>
                    <a:pt x="3352800" y="3657600"/>
                  </a:cubicBezTo>
                  <a:cubicBezTo>
                    <a:pt x="3365500" y="3666067"/>
                    <a:pt x="3380107" y="3672207"/>
                    <a:pt x="3390900" y="3683000"/>
                  </a:cubicBezTo>
                  <a:cubicBezTo>
                    <a:pt x="3403600" y="3695700"/>
                    <a:pt x="3414286" y="3710800"/>
                    <a:pt x="3429000" y="3721100"/>
                  </a:cubicBezTo>
                  <a:cubicBezTo>
                    <a:pt x="3456961" y="3740672"/>
                    <a:pt x="3489502" y="3752968"/>
                    <a:pt x="3517900" y="3771900"/>
                  </a:cubicBezTo>
                  <a:cubicBezTo>
                    <a:pt x="3540454" y="3786936"/>
                    <a:pt x="3557155" y="3810578"/>
                    <a:pt x="3581400" y="3822700"/>
                  </a:cubicBezTo>
                  <a:cubicBezTo>
                    <a:pt x="3608965" y="3836483"/>
                    <a:pt x="3640667" y="3839633"/>
                    <a:pt x="3670300" y="3848100"/>
                  </a:cubicBezTo>
                  <a:cubicBezTo>
                    <a:pt x="3691467" y="3865033"/>
                    <a:pt x="3710931" y="3884347"/>
                    <a:pt x="3733800" y="3898900"/>
                  </a:cubicBezTo>
                  <a:cubicBezTo>
                    <a:pt x="3783292" y="3930395"/>
                    <a:pt x="3891990" y="3969796"/>
                    <a:pt x="3937000" y="3987800"/>
                  </a:cubicBezTo>
                  <a:cubicBezTo>
                    <a:pt x="3958167" y="3996267"/>
                    <a:pt x="3980110" y="4003005"/>
                    <a:pt x="4000500" y="4013200"/>
                  </a:cubicBezTo>
                  <a:cubicBezTo>
                    <a:pt x="4025900" y="4025900"/>
                    <a:pt x="4051876" y="4037509"/>
                    <a:pt x="4076700" y="4051300"/>
                  </a:cubicBezTo>
                  <a:cubicBezTo>
                    <a:pt x="4090043" y="4058713"/>
                    <a:pt x="4101548" y="4069127"/>
                    <a:pt x="4114800" y="4076700"/>
                  </a:cubicBezTo>
                  <a:cubicBezTo>
                    <a:pt x="4299790" y="4182409"/>
                    <a:pt x="4061219" y="4043560"/>
                    <a:pt x="4203700" y="4114800"/>
                  </a:cubicBezTo>
                  <a:cubicBezTo>
                    <a:pt x="4217352" y="4121626"/>
                    <a:pt x="4228400" y="4132891"/>
                    <a:pt x="4241800" y="4140200"/>
                  </a:cubicBezTo>
                  <a:cubicBezTo>
                    <a:pt x="4275041" y="4158331"/>
                    <a:pt x="4309533" y="4174067"/>
                    <a:pt x="4343400" y="4191000"/>
                  </a:cubicBezTo>
                  <a:lnTo>
                    <a:pt x="4394200" y="4216400"/>
                  </a:lnTo>
                  <a:cubicBezTo>
                    <a:pt x="4411133" y="4224867"/>
                    <a:pt x="4426633" y="4237208"/>
                    <a:pt x="4445000" y="4241800"/>
                  </a:cubicBezTo>
                  <a:lnTo>
                    <a:pt x="4495800" y="4254500"/>
                  </a:lnTo>
                  <a:cubicBezTo>
                    <a:pt x="4594862" y="4353562"/>
                    <a:pt x="4467687" y="4234420"/>
                    <a:pt x="4584700" y="4318000"/>
                  </a:cubicBezTo>
                  <a:cubicBezTo>
                    <a:pt x="4599315" y="4328439"/>
                    <a:pt x="4607856" y="4346137"/>
                    <a:pt x="4622800" y="4356100"/>
                  </a:cubicBezTo>
                  <a:cubicBezTo>
                    <a:pt x="4633939" y="4363526"/>
                    <a:pt x="4647669" y="4366764"/>
                    <a:pt x="4660900" y="4368800"/>
                  </a:cubicBezTo>
                  <a:cubicBezTo>
                    <a:pt x="4702950" y="4375269"/>
                    <a:pt x="4745729" y="4375877"/>
                    <a:pt x="4787900" y="4381500"/>
                  </a:cubicBezTo>
                  <a:cubicBezTo>
                    <a:pt x="4886874" y="4394697"/>
                    <a:pt x="4817502" y="4390381"/>
                    <a:pt x="4914900" y="4419600"/>
                  </a:cubicBezTo>
                  <a:cubicBezTo>
                    <a:pt x="4935575" y="4425803"/>
                    <a:pt x="4957328" y="4427617"/>
                    <a:pt x="4978400" y="4432300"/>
                  </a:cubicBezTo>
                  <a:cubicBezTo>
                    <a:pt x="5026240" y="4442931"/>
                    <a:pt x="5024872" y="4443557"/>
                    <a:pt x="5067300" y="4457700"/>
                  </a:cubicBezTo>
                  <a:cubicBezTo>
                    <a:pt x="5102992" y="4454455"/>
                    <a:pt x="5196235" y="4456732"/>
                    <a:pt x="5245100" y="4432300"/>
                  </a:cubicBezTo>
                  <a:cubicBezTo>
                    <a:pt x="5258752" y="4425474"/>
                    <a:pt x="5270500" y="4415367"/>
                    <a:pt x="5283200" y="4406900"/>
                  </a:cubicBezTo>
                  <a:cubicBezTo>
                    <a:pt x="5355993" y="4297711"/>
                    <a:pt x="5268720" y="4435860"/>
                    <a:pt x="5321300" y="4330700"/>
                  </a:cubicBezTo>
                  <a:cubicBezTo>
                    <a:pt x="5370539" y="4232223"/>
                    <a:pt x="5327478" y="4350265"/>
                    <a:pt x="5359400" y="4254500"/>
                  </a:cubicBezTo>
                  <a:cubicBezTo>
                    <a:pt x="5355167" y="4165600"/>
                    <a:pt x="5356528" y="4076256"/>
                    <a:pt x="5346700" y="3987800"/>
                  </a:cubicBezTo>
                  <a:cubicBezTo>
                    <a:pt x="5343743" y="3961190"/>
                    <a:pt x="5329767" y="3937000"/>
                    <a:pt x="5321300" y="3911600"/>
                  </a:cubicBezTo>
                  <a:cubicBezTo>
                    <a:pt x="5317067" y="3898900"/>
                    <a:pt x="5316026" y="3884639"/>
                    <a:pt x="5308600" y="3873500"/>
                  </a:cubicBezTo>
                  <a:cubicBezTo>
                    <a:pt x="5291667" y="3848100"/>
                    <a:pt x="5267453" y="3826260"/>
                    <a:pt x="5257800" y="3797300"/>
                  </a:cubicBezTo>
                  <a:cubicBezTo>
                    <a:pt x="5212529" y="3661488"/>
                    <a:pt x="5258716" y="3773274"/>
                    <a:pt x="5156200" y="3619500"/>
                  </a:cubicBezTo>
                  <a:cubicBezTo>
                    <a:pt x="5096933" y="3530600"/>
                    <a:pt x="5130800" y="3560233"/>
                    <a:pt x="5067300" y="3517900"/>
                  </a:cubicBezTo>
                  <a:cubicBezTo>
                    <a:pt x="5038700" y="3432100"/>
                    <a:pt x="5078364" y="3525102"/>
                    <a:pt x="5016500" y="3454400"/>
                  </a:cubicBezTo>
                  <a:cubicBezTo>
                    <a:pt x="4996398" y="3431426"/>
                    <a:pt x="4994660" y="3387853"/>
                    <a:pt x="4965700" y="3378200"/>
                  </a:cubicBezTo>
                  <a:lnTo>
                    <a:pt x="4851400" y="3340100"/>
                  </a:lnTo>
                  <a:cubicBezTo>
                    <a:pt x="4838700" y="3335867"/>
                    <a:pt x="4824439" y="3334826"/>
                    <a:pt x="4813300" y="3327400"/>
                  </a:cubicBezTo>
                  <a:cubicBezTo>
                    <a:pt x="4764061" y="3294574"/>
                    <a:pt x="4789680" y="3306827"/>
                    <a:pt x="4737100" y="3289300"/>
                  </a:cubicBezTo>
                  <a:cubicBezTo>
                    <a:pt x="4732867" y="3276600"/>
                    <a:pt x="4733866" y="3260666"/>
                    <a:pt x="4724400" y="3251200"/>
                  </a:cubicBezTo>
                  <a:cubicBezTo>
                    <a:pt x="4714934" y="3241734"/>
                    <a:pt x="4698002" y="3245001"/>
                    <a:pt x="4686300" y="3238500"/>
                  </a:cubicBezTo>
                  <a:cubicBezTo>
                    <a:pt x="4659615" y="3223675"/>
                    <a:pt x="4635500" y="3204633"/>
                    <a:pt x="4610100" y="3187700"/>
                  </a:cubicBezTo>
                  <a:lnTo>
                    <a:pt x="4572000" y="3162300"/>
                  </a:lnTo>
                  <a:lnTo>
                    <a:pt x="4533900" y="3136900"/>
                  </a:lnTo>
                </a:path>
              </a:pathLst>
            </a:custGeom>
            <a:ln>
              <a:solidFill>
                <a:srgbClr val="FFFF00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포인트가 4개인 별 36"/>
            <p:cNvSpPr/>
            <p:nvPr/>
          </p:nvSpPr>
          <p:spPr>
            <a:xfrm>
              <a:off x="8102600" y="1487732"/>
              <a:ext cx="914400" cy="914400"/>
            </a:xfrm>
            <a:prstGeom prst="star4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5850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3115303" y="533608"/>
            <a:ext cx="4970644" cy="6198770"/>
            <a:chOff x="2867653" y="-3868"/>
            <a:chExt cx="4970644" cy="6198770"/>
          </a:xfrm>
        </p:grpSpPr>
        <p:grpSp>
          <p:nvGrpSpPr>
            <p:cNvPr id="46" name="그룹 45"/>
            <p:cNvGrpSpPr/>
            <p:nvPr/>
          </p:nvGrpSpPr>
          <p:grpSpPr>
            <a:xfrm>
              <a:off x="2867653" y="-3868"/>
              <a:ext cx="4970644" cy="6198770"/>
              <a:chOff x="2712274" y="-673841"/>
              <a:chExt cx="6014479" cy="7500512"/>
            </a:xfrm>
          </p:grpSpPr>
          <p:sp>
            <p:nvSpPr>
              <p:cNvPr id="47" name="자유형 46"/>
              <p:cNvSpPr/>
              <p:nvPr/>
            </p:nvSpPr>
            <p:spPr>
              <a:xfrm rot="16200000">
                <a:off x="1969258" y="69175"/>
                <a:ext cx="7500512" cy="6014479"/>
              </a:xfrm>
              <a:custGeom>
                <a:avLst/>
                <a:gdLst>
                  <a:gd name="connsiteX0" fmla="*/ 2754167 w 8372664"/>
                  <a:gd name="connsiteY0" fmla="*/ 0 h 6713838"/>
                  <a:gd name="connsiteX1" fmla="*/ 2465842 w 8372664"/>
                  <a:gd name="connsiteY1" fmla="*/ 8238 h 6713838"/>
                  <a:gd name="connsiteX2" fmla="*/ 2416415 w 8372664"/>
                  <a:gd name="connsiteY2" fmla="*/ 16476 h 6713838"/>
                  <a:gd name="connsiteX3" fmla="*/ 2358751 w 8372664"/>
                  <a:gd name="connsiteY3" fmla="*/ 24713 h 6713838"/>
                  <a:gd name="connsiteX4" fmla="*/ 2202232 w 8372664"/>
                  <a:gd name="connsiteY4" fmla="*/ 74140 h 6713838"/>
                  <a:gd name="connsiteX5" fmla="*/ 2161042 w 8372664"/>
                  <a:gd name="connsiteY5" fmla="*/ 98854 h 6713838"/>
                  <a:gd name="connsiteX6" fmla="*/ 2086902 w 8372664"/>
                  <a:gd name="connsiteY6" fmla="*/ 148281 h 6713838"/>
                  <a:gd name="connsiteX7" fmla="*/ 2053951 w 8372664"/>
                  <a:gd name="connsiteY7" fmla="*/ 197708 h 6713838"/>
                  <a:gd name="connsiteX8" fmla="*/ 2029237 w 8372664"/>
                  <a:gd name="connsiteY8" fmla="*/ 280086 h 6713838"/>
                  <a:gd name="connsiteX9" fmla="*/ 2020999 w 8372664"/>
                  <a:gd name="connsiteY9" fmla="*/ 329513 h 6713838"/>
                  <a:gd name="connsiteX10" fmla="*/ 1955096 w 8372664"/>
                  <a:gd name="connsiteY10" fmla="*/ 461319 h 6713838"/>
                  <a:gd name="connsiteX11" fmla="*/ 1897432 w 8372664"/>
                  <a:gd name="connsiteY11" fmla="*/ 543697 h 6713838"/>
                  <a:gd name="connsiteX12" fmla="*/ 1864480 w 8372664"/>
                  <a:gd name="connsiteY12" fmla="*/ 568411 h 6713838"/>
                  <a:gd name="connsiteX13" fmla="*/ 1823291 w 8372664"/>
                  <a:gd name="connsiteY13" fmla="*/ 593124 h 6713838"/>
                  <a:gd name="connsiteX14" fmla="*/ 1707961 w 8372664"/>
                  <a:gd name="connsiteY14" fmla="*/ 626076 h 6713838"/>
                  <a:gd name="connsiteX15" fmla="*/ 1658534 w 8372664"/>
                  <a:gd name="connsiteY15" fmla="*/ 634313 h 6713838"/>
                  <a:gd name="connsiteX16" fmla="*/ 1460826 w 8372664"/>
                  <a:gd name="connsiteY16" fmla="*/ 642551 h 6713838"/>
                  <a:gd name="connsiteX17" fmla="*/ 1353734 w 8372664"/>
                  <a:gd name="connsiteY17" fmla="*/ 675503 h 6713838"/>
                  <a:gd name="connsiteX18" fmla="*/ 1238405 w 8372664"/>
                  <a:gd name="connsiteY18" fmla="*/ 733167 h 6713838"/>
                  <a:gd name="connsiteX19" fmla="*/ 1172502 w 8372664"/>
                  <a:gd name="connsiteY19" fmla="*/ 782594 h 6713838"/>
                  <a:gd name="connsiteX20" fmla="*/ 1106599 w 8372664"/>
                  <a:gd name="connsiteY20" fmla="*/ 815546 h 6713838"/>
                  <a:gd name="connsiteX21" fmla="*/ 1057172 w 8372664"/>
                  <a:gd name="connsiteY21" fmla="*/ 864973 h 6713838"/>
                  <a:gd name="connsiteX22" fmla="*/ 1007745 w 8372664"/>
                  <a:gd name="connsiteY22" fmla="*/ 906162 h 6713838"/>
                  <a:gd name="connsiteX23" fmla="*/ 974794 w 8372664"/>
                  <a:gd name="connsiteY23" fmla="*/ 955589 h 6713838"/>
                  <a:gd name="connsiteX24" fmla="*/ 941842 w 8372664"/>
                  <a:gd name="connsiteY24" fmla="*/ 988540 h 6713838"/>
                  <a:gd name="connsiteX25" fmla="*/ 933605 w 8372664"/>
                  <a:gd name="connsiteY25" fmla="*/ 1046205 h 6713838"/>
                  <a:gd name="connsiteX26" fmla="*/ 925367 w 8372664"/>
                  <a:gd name="connsiteY26" fmla="*/ 1087394 h 6713838"/>
                  <a:gd name="connsiteX27" fmla="*/ 917129 w 8372664"/>
                  <a:gd name="connsiteY27" fmla="*/ 1136821 h 6713838"/>
                  <a:gd name="connsiteX28" fmla="*/ 908891 w 8372664"/>
                  <a:gd name="connsiteY28" fmla="*/ 1532238 h 6713838"/>
                  <a:gd name="connsiteX29" fmla="*/ 884178 w 8372664"/>
                  <a:gd name="connsiteY29" fmla="*/ 1589903 h 6713838"/>
                  <a:gd name="connsiteX30" fmla="*/ 793561 w 8372664"/>
                  <a:gd name="connsiteY30" fmla="*/ 1729946 h 6713838"/>
                  <a:gd name="connsiteX31" fmla="*/ 752372 w 8372664"/>
                  <a:gd name="connsiteY31" fmla="*/ 1787611 h 6713838"/>
                  <a:gd name="connsiteX32" fmla="*/ 727659 w 8372664"/>
                  <a:gd name="connsiteY32" fmla="*/ 1828800 h 6713838"/>
                  <a:gd name="connsiteX33" fmla="*/ 645280 w 8372664"/>
                  <a:gd name="connsiteY33" fmla="*/ 1935892 h 6713838"/>
                  <a:gd name="connsiteX34" fmla="*/ 620567 w 8372664"/>
                  <a:gd name="connsiteY34" fmla="*/ 1952367 h 6713838"/>
                  <a:gd name="connsiteX35" fmla="*/ 562902 w 8372664"/>
                  <a:gd name="connsiteY35" fmla="*/ 2018270 h 6713838"/>
                  <a:gd name="connsiteX36" fmla="*/ 472286 w 8372664"/>
                  <a:gd name="connsiteY36" fmla="*/ 2100649 h 6713838"/>
                  <a:gd name="connsiteX37" fmla="*/ 447572 w 8372664"/>
                  <a:gd name="connsiteY37" fmla="*/ 2117124 h 6713838"/>
                  <a:gd name="connsiteX38" fmla="*/ 406383 w 8372664"/>
                  <a:gd name="connsiteY38" fmla="*/ 2174789 h 6713838"/>
                  <a:gd name="connsiteX39" fmla="*/ 340480 w 8372664"/>
                  <a:gd name="connsiteY39" fmla="*/ 2240692 h 6713838"/>
                  <a:gd name="connsiteX40" fmla="*/ 200437 w 8372664"/>
                  <a:gd name="connsiteY40" fmla="*/ 2405449 h 6713838"/>
                  <a:gd name="connsiteX41" fmla="*/ 167486 w 8372664"/>
                  <a:gd name="connsiteY41" fmla="*/ 2463113 h 6713838"/>
                  <a:gd name="connsiteX42" fmla="*/ 159248 w 8372664"/>
                  <a:gd name="connsiteY42" fmla="*/ 2487827 h 6713838"/>
                  <a:gd name="connsiteX43" fmla="*/ 142772 w 8372664"/>
                  <a:gd name="connsiteY43" fmla="*/ 2545492 h 6713838"/>
                  <a:gd name="connsiteX44" fmla="*/ 134534 w 8372664"/>
                  <a:gd name="connsiteY44" fmla="*/ 3064476 h 6713838"/>
                  <a:gd name="connsiteX45" fmla="*/ 118059 w 8372664"/>
                  <a:gd name="connsiteY45" fmla="*/ 3155092 h 6713838"/>
                  <a:gd name="connsiteX46" fmla="*/ 93345 w 8372664"/>
                  <a:gd name="connsiteY46" fmla="*/ 3270421 h 6713838"/>
                  <a:gd name="connsiteX47" fmla="*/ 68632 w 8372664"/>
                  <a:gd name="connsiteY47" fmla="*/ 3385751 h 6713838"/>
                  <a:gd name="connsiteX48" fmla="*/ 52156 w 8372664"/>
                  <a:gd name="connsiteY48" fmla="*/ 3501081 h 6713838"/>
                  <a:gd name="connsiteX49" fmla="*/ 19205 w 8372664"/>
                  <a:gd name="connsiteY49" fmla="*/ 3624649 h 6713838"/>
                  <a:gd name="connsiteX50" fmla="*/ 10967 w 8372664"/>
                  <a:gd name="connsiteY50" fmla="*/ 3863546 h 6713838"/>
                  <a:gd name="connsiteX51" fmla="*/ 183961 w 8372664"/>
                  <a:gd name="connsiteY51" fmla="*/ 4036540 h 6713838"/>
                  <a:gd name="connsiteX52" fmla="*/ 208675 w 8372664"/>
                  <a:gd name="connsiteY52" fmla="*/ 4044778 h 6713838"/>
                  <a:gd name="connsiteX53" fmla="*/ 225151 w 8372664"/>
                  <a:gd name="connsiteY53" fmla="*/ 4069492 h 6713838"/>
                  <a:gd name="connsiteX54" fmla="*/ 447572 w 8372664"/>
                  <a:gd name="connsiteY54" fmla="*/ 4184821 h 6713838"/>
                  <a:gd name="connsiteX55" fmla="*/ 554664 w 8372664"/>
                  <a:gd name="connsiteY55" fmla="*/ 4267200 h 6713838"/>
                  <a:gd name="connsiteX56" fmla="*/ 546426 w 8372664"/>
                  <a:gd name="connsiteY56" fmla="*/ 4349578 h 6713838"/>
                  <a:gd name="connsiteX57" fmla="*/ 529951 w 8372664"/>
                  <a:gd name="connsiteY57" fmla="*/ 4407243 h 6713838"/>
                  <a:gd name="connsiteX58" fmla="*/ 513475 w 8372664"/>
                  <a:gd name="connsiteY58" fmla="*/ 4473146 h 6713838"/>
                  <a:gd name="connsiteX59" fmla="*/ 521713 w 8372664"/>
                  <a:gd name="connsiteY59" fmla="*/ 4926227 h 6713838"/>
                  <a:gd name="connsiteX60" fmla="*/ 620567 w 8372664"/>
                  <a:gd name="connsiteY60" fmla="*/ 5165124 h 6713838"/>
                  <a:gd name="connsiteX61" fmla="*/ 752372 w 8372664"/>
                  <a:gd name="connsiteY61" fmla="*/ 5346357 h 6713838"/>
                  <a:gd name="connsiteX62" fmla="*/ 777086 w 8372664"/>
                  <a:gd name="connsiteY62" fmla="*/ 5362832 h 6713838"/>
                  <a:gd name="connsiteX63" fmla="*/ 900653 w 8372664"/>
                  <a:gd name="connsiteY63" fmla="*/ 5461686 h 6713838"/>
                  <a:gd name="connsiteX64" fmla="*/ 999507 w 8372664"/>
                  <a:gd name="connsiteY64" fmla="*/ 5502876 h 6713838"/>
                  <a:gd name="connsiteX65" fmla="*/ 1073648 w 8372664"/>
                  <a:gd name="connsiteY65" fmla="*/ 5544065 h 6713838"/>
                  <a:gd name="connsiteX66" fmla="*/ 1188978 w 8372664"/>
                  <a:gd name="connsiteY66" fmla="*/ 5585254 h 6713838"/>
                  <a:gd name="connsiteX67" fmla="*/ 1370210 w 8372664"/>
                  <a:gd name="connsiteY67" fmla="*/ 5667632 h 6713838"/>
                  <a:gd name="connsiteX68" fmla="*/ 1510253 w 8372664"/>
                  <a:gd name="connsiteY68" fmla="*/ 5700584 h 6713838"/>
                  <a:gd name="connsiteX69" fmla="*/ 1543205 w 8372664"/>
                  <a:gd name="connsiteY69" fmla="*/ 5708821 h 6713838"/>
                  <a:gd name="connsiteX70" fmla="*/ 1567918 w 8372664"/>
                  <a:gd name="connsiteY70" fmla="*/ 5717059 h 6713838"/>
                  <a:gd name="connsiteX71" fmla="*/ 1650296 w 8372664"/>
                  <a:gd name="connsiteY71" fmla="*/ 5733535 h 6713838"/>
                  <a:gd name="connsiteX72" fmla="*/ 1683248 w 8372664"/>
                  <a:gd name="connsiteY72" fmla="*/ 5741773 h 6713838"/>
                  <a:gd name="connsiteX73" fmla="*/ 1732675 w 8372664"/>
                  <a:gd name="connsiteY73" fmla="*/ 5750011 h 6713838"/>
                  <a:gd name="connsiteX74" fmla="*/ 1856242 w 8372664"/>
                  <a:gd name="connsiteY74" fmla="*/ 5774724 h 6713838"/>
                  <a:gd name="connsiteX75" fmla="*/ 1880956 w 8372664"/>
                  <a:gd name="connsiteY75" fmla="*/ 5782962 h 6713838"/>
                  <a:gd name="connsiteX76" fmla="*/ 1971572 w 8372664"/>
                  <a:gd name="connsiteY76" fmla="*/ 5807676 h 6713838"/>
                  <a:gd name="connsiteX77" fmla="*/ 2029237 w 8372664"/>
                  <a:gd name="connsiteY77" fmla="*/ 5815913 h 6713838"/>
                  <a:gd name="connsiteX78" fmla="*/ 2144567 w 8372664"/>
                  <a:gd name="connsiteY78" fmla="*/ 5898292 h 6713838"/>
                  <a:gd name="connsiteX79" fmla="*/ 2169280 w 8372664"/>
                  <a:gd name="connsiteY79" fmla="*/ 5914767 h 6713838"/>
                  <a:gd name="connsiteX80" fmla="*/ 2226945 w 8372664"/>
                  <a:gd name="connsiteY80" fmla="*/ 5980670 h 6713838"/>
                  <a:gd name="connsiteX81" fmla="*/ 2276372 w 8372664"/>
                  <a:gd name="connsiteY81" fmla="*/ 6013621 h 6713838"/>
                  <a:gd name="connsiteX82" fmla="*/ 2334037 w 8372664"/>
                  <a:gd name="connsiteY82" fmla="*/ 6054811 h 6713838"/>
                  <a:gd name="connsiteX83" fmla="*/ 2416415 w 8372664"/>
                  <a:gd name="connsiteY83" fmla="*/ 6087762 h 6713838"/>
                  <a:gd name="connsiteX84" fmla="*/ 2457605 w 8372664"/>
                  <a:gd name="connsiteY84" fmla="*/ 6096000 h 6713838"/>
                  <a:gd name="connsiteX85" fmla="*/ 2482318 w 8372664"/>
                  <a:gd name="connsiteY85" fmla="*/ 6104238 h 6713838"/>
                  <a:gd name="connsiteX86" fmla="*/ 2539983 w 8372664"/>
                  <a:gd name="connsiteY86" fmla="*/ 6120713 h 6713838"/>
                  <a:gd name="connsiteX87" fmla="*/ 2622361 w 8372664"/>
                  <a:gd name="connsiteY87" fmla="*/ 6137189 h 6713838"/>
                  <a:gd name="connsiteX88" fmla="*/ 2647075 w 8372664"/>
                  <a:gd name="connsiteY88" fmla="*/ 6145427 h 6713838"/>
                  <a:gd name="connsiteX89" fmla="*/ 2721215 w 8372664"/>
                  <a:gd name="connsiteY89" fmla="*/ 6153665 h 6713838"/>
                  <a:gd name="connsiteX90" fmla="*/ 2770642 w 8372664"/>
                  <a:gd name="connsiteY90" fmla="*/ 6161903 h 6713838"/>
                  <a:gd name="connsiteX91" fmla="*/ 2902448 w 8372664"/>
                  <a:gd name="connsiteY91" fmla="*/ 6178378 h 6713838"/>
                  <a:gd name="connsiteX92" fmla="*/ 3075442 w 8372664"/>
                  <a:gd name="connsiteY92" fmla="*/ 6203092 h 6713838"/>
                  <a:gd name="connsiteX93" fmla="*/ 3174296 w 8372664"/>
                  <a:gd name="connsiteY93" fmla="*/ 6227805 h 6713838"/>
                  <a:gd name="connsiteX94" fmla="*/ 3281388 w 8372664"/>
                  <a:gd name="connsiteY94" fmla="*/ 6252519 h 6713838"/>
                  <a:gd name="connsiteX95" fmla="*/ 3421432 w 8372664"/>
                  <a:gd name="connsiteY95" fmla="*/ 6293708 h 6713838"/>
                  <a:gd name="connsiteX96" fmla="*/ 3479096 w 8372664"/>
                  <a:gd name="connsiteY96" fmla="*/ 6301946 h 6713838"/>
                  <a:gd name="connsiteX97" fmla="*/ 3503810 w 8372664"/>
                  <a:gd name="connsiteY97" fmla="*/ 6310184 h 6713838"/>
                  <a:gd name="connsiteX98" fmla="*/ 3874513 w 8372664"/>
                  <a:gd name="connsiteY98" fmla="*/ 6310184 h 6713838"/>
                  <a:gd name="connsiteX99" fmla="*/ 4286405 w 8372664"/>
                  <a:gd name="connsiteY99" fmla="*/ 6318421 h 6713838"/>
                  <a:gd name="connsiteX100" fmla="*/ 4319356 w 8372664"/>
                  <a:gd name="connsiteY100" fmla="*/ 6326659 h 6713838"/>
                  <a:gd name="connsiteX101" fmla="*/ 4434686 w 8372664"/>
                  <a:gd name="connsiteY101" fmla="*/ 6343135 h 6713838"/>
                  <a:gd name="connsiteX102" fmla="*/ 4459399 w 8372664"/>
                  <a:gd name="connsiteY102" fmla="*/ 6351373 h 6713838"/>
                  <a:gd name="connsiteX103" fmla="*/ 4698296 w 8372664"/>
                  <a:gd name="connsiteY103" fmla="*/ 6367849 h 6713838"/>
                  <a:gd name="connsiteX104" fmla="*/ 4739486 w 8372664"/>
                  <a:gd name="connsiteY104" fmla="*/ 6409038 h 6713838"/>
                  <a:gd name="connsiteX105" fmla="*/ 4764199 w 8372664"/>
                  <a:gd name="connsiteY105" fmla="*/ 6425513 h 6713838"/>
                  <a:gd name="connsiteX106" fmla="*/ 4797151 w 8372664"/>
                  <a:gd name="connsiteY106" fmla="*/ 6450227 h 6713838"/>
                  <a:gd name="connsiteX107" fmla="*/ 4846578 w 8372664"/>
                  <a:gd name="connsiteY107" fmla="*/ 6507892 h 6713838"/>
                  <a:gd name="connsiteX108" fmla="*/ 4887767 w 8372664"/>
                  <a:gd name="connsiteY108" fmla="*/ 6532605 h 6713838"/>
                  <a:gd name="connsiteX109" fmla="*/ 4904242 w 8372664"/>
                  <a:gd name="connsiteY109" fmla="*/ 6557319 h 6713838"/>
                  <a:gd name="connsiteX110" fmla="*/ 4920718 w 8372664"/>
                  <a:gd name="connsiteY110" fmla="*/ 6590270 h 6713838"/>
                  <a:gd name="connsiteX111" fmla="*/ 4970145 w 8372664"/>
                  <a:gd name="connsiteY111" fmla="*/ 6656173 h 6713838"/>
                  <a:gd name="connsiteX112" fmla="*/ 4986621 w 8372664"/>
                  <a:gd name="connsiteY112" fmla="*/ 6680886 h 6713838"/>
                  <a:gd name="connsiteX113" fmla="*/ 5052523 w 8372664"/>
                  <a:gd name="connsiteY113" fmla="*/ 6713838 h 6713838"/>
                  <a:gd name="connsiteX114" fmla="*/ 5225518 w 8372664"/>
                  <a:gd name="connsiteY114" fmla="*/ 6705600 h 6713838"/>
                  <a:gd name="connsiteX115" fmla="*/ 5266707 w 8372664"/>
                  <a:gd name="connsiteY115" fmla="*/ 6697362 h 6713838"/>
                  <a:gd name="connsiteX116" fmla="*/ 5324372 w 8372664"/>
                  <a:gd name="connsiteY116" fmla="*/ 6689124 h 6713838"/>
                  <a:gd name="connsiteX117" fmla="*/ 5373799 w 8372664"/>
                  <a:gd name="connsiteY117" fmla="*/ 6664411 h 6713838"/>
                  <a:gd name="connsiteX118" fmla="*/ 5390275 w 8372664"/>
                  <a:gd name="connsiteY118" fmla="*/ 6639697 h 6713838"/>
                  <a:gd name="connsiteX119" fmla="*/ 5423226 w 8372664"/>
                  <a:gd name="connsiteY119" fmla="*/ 6631459 h 6713838"/>
                  <a:gd name="connsiteX120" fmla="*/ 5489129 w 8372664"/>
                  <a:gd name="connsiteY120" fmla="*/ 6606746 h 6713838"/>
                  <a:gd name="connsiteX121" fmla="*/ 5522080 w 8372664"/>
                  <a:gd name="connsiteY121" fmla="*/ 6590270 h 6713838"/>
                  <a:gd name="connsiteX122" fmla="*/ 5686837 w 8372664"/>
                  <a:gd name="connsiteY122" fmla="*/ 6516130 h 6713838"/>
                  <a:gd name="connsiteX123" fmla="*/ 5777453 w 8372664"/>
                  <a:gd name="connsiteY123" fmla="*/ 6483178 h 6713838"/>
                  <a:gd name="connsiteX124" fmla="*/ 5843356 w 8372664"/>
                  <a:gd name="connsiteY124" fmla="*/ 6433751 h 6713838"/>
                  <a:gd name="connsiteX125" fmla="*/ 5966923 w 8372664"/>
                  <a:gd name="connsiteY125" fmla="*/ 6318421 h 6713838"/>
                  <a:gd name="connsiteX126" fmla="*/ 6024588 w 8372664"/>
                  <a:gd name="connsiteY126" fmla="*/ 6244281 h 6713838"/>
                  <a:gd name="connsiteX127" fmla="*/ 6247010 w 8372664"/>
                  <a:gd name="connsiteY127" fmla="*/ 6079524 h 6713838"/>
                  <a:gd name="connsiteX128" fmla="*/ 6296437 w 8372664"/>
                  <a:gd name="connsiteY128" fmla="*/ 6021859 h 6713838"/>
                  <a:gd name="connsiteX129" fmla="*/ 6469432 w 8372664"/>
                  <a:gd name="connsiteY129" fmla="*/ 5766486 h 6713838"/>
                  <a:gd name="connsiteX130" fmla="*/ 6592999 w 8372664"/>
                  <a:gd name="connsiteY130" fmla="*/ 5651157 h 6713838"/>
                  <a:gd name="connsiteX131" fmla="*/ 6996653 w 8372664"/>
                  <a:gd name="connsiteY131" fmla="*/ 5461686 h 6713838"/>
                  <a:gd name="connsiteX132" fmla="*/ 7194361 w 8372664"/>
                  <a:gd name="connsiteY132" fmla="*/ 5453449 h 6713838"/>
                  <a:gd name="connsiteX133" fmla="*/ 7252026 w 8372664"/>
                  <a:gd name="connsiteY133" fmla="*/ 5445211 h 6713838"/>
                  <a:gd name="connsiteX134" fmla="*/ 7317929 w 8372664"/>
                  <a:gd name="connsiteY134" fmla="*/ 5420497 h 6713838"/>
                  <a:gd name="connsiteX135" fmla="*/ 7466210 w 8372664"/>
                  <a:gd name="connsiteY135" fmla="*/ 5329881 h 6713838"/>
                  <a:gd name="connsiteX136" fmla="*/ 7556826 w 8372664"/>
                  <a:gd name="connsiteY136" fmla="*/ 5239265 h 6713838"/>
                  <a:gd name="connsiteX137" fmla="*/ 7565064 w 8372664"/>
                  <a:gd name="connsiteY137" fmla="*/ 5214551 h 6713838"/>
                  <a:gd name="connsiteX138" fmla="*/ 7581540 w 8372664"/>
                  <a:gd name="connsiteY138" fmla="*/ 5173362 h 6713838"/>
                  <a:gd name="connsiteX139" fmla="*/ 7614491 w 8372664"/>
                  <a:gd name="connsiteY139" fmla="*/ 5049794 h 6713838"/>
                  <a:gd name="connsiteX140" fmla="*/ 7639205 w 8372664"/>
                  <a:gd name="connsiteY140" fmla="*/ 4885038 h 6713838"/>
                  <a:gd name="connsiteX141" fmla="*/ 7680394 w 8372664"/>
                  <a:gd name="connsiteY141" fmla="*/ 4712043 h 6713838"/>
                  <a:gd name="connsiteX142" fmla="*/ 7713345 w 8372664"/>
                  <a:gd name="connsiteY142" fmla="*/ 4604951 h 6713838"/>
                  <a:gd name="connsiteX143" fmla="*/ 7762772 w 8372664"/>
                  <a:gd name="connsiteY143" fmla="*/ 4539049 h 6713838"/>
                  <a:gd name="connsiteX144" fmla="*/ 7845151 w 8372664"/>
                  <a:gd name="connsiteY144" fmla="*/ 4464908 h 6713838"/>
                  <a:gd name="connsiteX145" fmla="*/ 7894578 w 8372664"/>
                  <a:gd name="connsiteY145" fmla="*/ 4431957 h 6713838"/>
                  <a:gd name="connsiteX146" fmla="*/ 8232329 w 8372664"/>
                  <a:gd name="connsiteY146" fmla="*/ 4250724 h 6713838"/>
                  <a:gd name="connsiteX147" fmla="*/ 8306469 w 8372664"/>
                  <a:gd name="connsiteY147" fmla="*/ 4193059 h 6713838"/>
                  <a:gd name="connsiteX148" fmla="*/ 8347659 w 8372664"/>
                  <a:gd name="connsiteY148" fmla="*/ 4143632 h 6713838"/>
                  <a:gd name="connsiteX149" fmla="*/ 8355896 w 8372664"/>
                  <a:gd name="connsiteY149" fmla="*/ 3880021 h 6713838"/>
                  <a:gd name="connsiteX150" fmla="*/ 8298232 w 8372664"/>
                  <a:gd name="connsiteY150" fmla="*/ 3739978 h 6713838"/>
                  <a:gd name="connsiteX151" fmla="*/ 8248805 w 8372664"/>
                  <a:gd name="connsiteY151" fmla="*/ 3665838 h 6713838"/>
                  <a:gd name="connsiteX152" fmla="*/ 8026383 w 8372664"/>
                  <a:gd name="connsiteY152" fmla="*/ 3534032 h 6713838"/>
                  <a:gd name="connsiteX153" fmla="*/ 7944005 w 8372664"/>
                  <a:gd name="connsiteY153" fmla="*/ 3468130 h 6713838"/>
                  <a:gd name="connsiteX154" fmla="*/ 7911053 w 8372664"/>
                  <a:gd name="connsiteY154" fmla="*/ 3393989 h 6713838"/>
                  <a:gd name="connsiteX155" fmla="*/ 7902815 w 8372664"/>
                  <a:gd name="connsiteY155" fmla="*/ 3352800 h 6713838"/>
                  <a:gd name="connsiteX156" fmla="*/ 7927529 w 8372664"/>
                  <a:gd name="connsiteY156" fmla="*/ 3229232 h 6713838"/>
                  <a:gd name="connsiteX157" fmla="*/ 7968718 w 8372664"/>
                  <a:gd name="connsiteY157" fmla="*/ 3171567 h 6713838"/>
                  <a:gd name="connsiteX158" fmla="*/ 8026383 w 8372664"/>
                  <a:gd name="connsiteY158" fmla="*/ 3031524 h 6713838"/>
                  <a:gd name="connsiteX159" fmla="*/ 8042859 w 8372664"/>
                  <a:gd name="connsiteY159" fmla="*/ 2809103 h 6713838"/>
                  <a:gd name="connsiteX160" fmla="*/ 8067572 w 8372664"/>
                  <a:gd name="connsiteY160" fmla="*/ 2471351 h 6713838"/>
                  <a:gd name="connsiteX161" fmla="*/ 8051096 w 8372664"/>
                  <a:gd name="connsiteY161" fmla="*/ 2207740 h 6713838"/>
                  <a:gd name="connsiteX162" fmla="*/ 8009907 w 8372664"/>
                  <a:gd name="connsiteY162" fmla="*/ 2108886 h 6713838"/>
                  <a:gd name="connsiteX163" fmla="*/ 7911053 w 8372664"/>
                  <a:gd name="connsiteY163" fmla="*/ 1935892 h 6713838"/>
                  <a:gd name="connsiteX164" fmla="*/ 7886340 w 8372664"/>
                  <a:gd name="connsiteY164" fmla="*/ 1902940 h 6713838"/>
                  <a:gd name="connsiteX165" fmla="*/ 7853388 w 8372664"/>
                  <a:gd name="connsiteY165" fmla="*/ 1845276 h 6713838"/>
                  <a:gd name="connsiteX166" fmla="*/ 7812199 w 8372664"/>
                  <a:gd name="connsiteY166" fmla="*/ 1787611 h 6713838"/>
                  <a:gd name="connsiteX167" fmla="*/ 7771010 w 8372664"/>
                  <a:gd name="connsiteY167" fmla="*/ 1705232 h 6713838"/>
                  <a:gd name="connsiteX168" fmla="*/ 7680394 w 8372664"/>
                  <a:gd name="connsiteY168" fmla="*/ 1565189 h 6713838"/>
                  <a:gd name="connsiteX169" fmla="*/ 7606253 w 8372664"/>
                  <a:gd name="connsiteY169" fmla="*/ 1458097 h 6713838"/>
                  <a:gd name="connsiteX170" fmla="*/ 7507399 w 8372664"/>
                  <a:gd name="connsiteY170" fmla="*/ 1367481 h 6713838"/>
                  <a:gd name="connsiteX171" fmla="*/ 7466210 w 8372664"/>
                  <a:gd name="connsiteY171" fmla="*/ 1342767 h 6713838"/>
                  <a:gd name="connsiteX172" fmla="*/ 7383832 w 8372664"/>
                  <a:gd name="connsiteY172" fmla="*/ 1301578 h 6713838"/>
                  <a:gd name="connsiteX173" fmla="*/ 7375594 w 8372664"/>
                  <a:gd name="connsiteY173" fmla="*/ 1276865 h 6713838"/>
                  <a:gd name="connsiteX174" fmla="*/ 7350880 w 8372664"/>
                  <a:gd name="connsiteY174" fmla="*/ 1202724 h 6713838"/>
                  <a:gd name="connsiteX175" fmla="*/ 7301453 w 8372664"/>
                  <a:gd name="connsiteY175" fmla="*/ 1013254 h 6713838"/>
                  <a:gd name="connsiteX176" fmla="*/ 7202599 w 8372664"/>
                  <a:gd name="connsiteY176" fmla="*/ 906162 h 6713838"/>
                  <a:gd name="connsiteX177" fmla="*/ 7046080 w 8372664"/>
                  <a:gd name="connsiteY177" fmla="*/ 799070 h 6713838"/>
                  <a:gd name="connsiteX178" fmla="*/ 6963702 w 8372664"/>
                  <a:gd name="connsiteY178" fmla="*/ 741405 h 6713838"/>
                  <a:gd name="connsiteX179" fmla="*/ 6889561 w 8372664"/>
                  <a:gd name="connsiteY179" fmla="*/ 724930 h 6713838"/>
                  <a:gd name="connsiteX180" fmla="*/ 6741280 w 8372664"/>
                  <a:gd name="connsiteY180" fmla="*/ 675503 h 6713838"/>
                  <a:gd name="connsiteX181" fmla="*/ 6584761 w 8372664"/>
                  <a:gd name="connsiteY181" fmla="*/ 683740 h 6713838"/>
                  <a:gd name="connsiteX182" fmla="*/ 6527096 w 8372664"/>
                  <a:gd name="connsiteY182" fmla="*/ 700216 h 6713838"/>
                  <a:gd name="connsiteX183" fmla="*/ 6494145 w 8372664"/>
                  <a:gd name="connsiteY183" fmla="*/ 708454 h 6713838"/>
                  <a:gd name="connsiteX184" fmla="*/ 6378815 w 8372664"/>
                  <a:gd name="connsiteY184" fmla="*/ 700216 h 6713838"/>
                  <a:gd name="connsiteX185" fmla="*/ 6312913 w 8372664"/>
                  <a:gd name="connsiteY185" fmla="*/ 675503 h 6713838"/>
                  <a:gd name="connsiteX186" fmla="*/ 6214059 w 8372664"/>
                  <a:gd name="connsiteY186" fmla="*/ 650789 h 6713838"/>
                  <a:gd name="connsiteX187" fmla="*/ 6049302 w 8372664"/>
                  <a:gd name="connsiteY187" fmla="*/ 535459 h 6713838"/>
                  <a:gd name="connsiteX188" fmla="*/ 5975161 w 8372664"/>
                  <a:gd name="connsiteY188" fmla="*/ 486032 h 6713838"/>
                  <a:gd name="connsiteX189" fmla="*/ 5909259 w 8372664"/>
                  <a:gd name="connsiteY189" fmla="*/ 411892 h 6713838"/>
                  <a:gd name="connsiteX190" fmla="*/ 5785691 w 8372664"/>
                  <a:gd name="connsiteY190" fmla="*/ 313038 h 6713838"/>
                  <a:gd name="connsiteX191" fmla="*/ 5653886 w 8372664"/>
                  <a:gd name="connsiteY191" fmla="*/ 255373 h 6713838"/>
                  <a:gd name="connsiteX192" fmla="*/ 5612696 w 8372664"/>
                  <a:gd name="connsiteY192" fmla="*/ 238897 h 6713838"/>
                  <a:gd name="connsiteX193" fmla="*/ 5538556 w 8372664"/>
                  <a:gd name="connsiteY193" fmla="*/ 230659 h 6713838"/>
                  <a:gd name="connsiteX194" fmla="*/ 5365561 w 8372664"/>
                  <a:gd name="connsiteY194" fmla="*/ 247135 h 6713838"/>
                  <a:gd name="connsiteX195" fmla="*/ 5200805 w 8372664"/>
                  <a:gd name="connsiteY195" fmla="*/ 296562 h 6713838"/>
                  <a:gd name="connsiteX196" fmla="*/ 5027810 w 8372664"/>
                  <a:gd name="connsiteY196" fmla="*/ 313038 h 6713838"/>
                  <a:gd name="connsiteX197" fmla="*/ 4863053 w 8372664"/>
                  <a:gd name="connsiteY197" fmla="*/ 304800 h 6713838"/>
                  <a:gd name="connsiteX198" fmla="*/ 4805388 w 8372664"/>
                  <a:gd name="connsiteY198" fmla="*/ 271849 h 6713838"/>
                  <a:gd name="connsiteX199" fmla="*/ 4747723 w 8372664"/>
                  <a:gd name="connsiteY199" fmla="*/ 247135 h 6713838"/>
                  <a:gd name="connsiteX200" fmla="*/ 4451161 w 8372664"/>
                  <a:gd name="connsiteY200" fmla="*/ 172994 h 6713838"/>
                  <a:gd name="connsiteX201" fmla="*/ 4327594 w 8372664"/>
                  <a:gd name="connsiteY201" fmla="*/ 131805 h 6713838"/>
                  <a:gd name="connsiteX202" fmla="*/ 4269929 w 8372664"/>
                  <a:gd name="connsiteY202" fmla="*/ 115330 h 6713838"/>
                  <a:gd name="connsiteX203" fmla="*/ 4228740 w 8372664"/>
                  <a:gd name="connsiteY203" fmla="*/ 98854 h 6713838"/>
                  <a:gd name="connsiteX204" fmla="*/ 4154599 w 8372664"/>
                  <a:gd name="connsiteY204" fmla="*/ 90616 h 6713838"/>
                  <a:gd name="connsiteX205" fmla="*/ 4080459 w 8372664"/>
                  <a:gd name="connsiteY205" fmla="*/ 131805 h 6713838"/>
                  <a:gd name="connsiteX206" fmla="*/ 3998080 w 8372664"/>
                  <a:gd name="connsiteY206" fmla="*/ 189470 h 6713838"/>
                  <a:gd name="connsiteX207" fmla="*/ 3956891 w 8372664"/>
                  <a:gd name="connsiteY207" fmla="*/ 205946 h 6713838"/>
                  <a:gd name="connsiteX208" fmla="*/ 3899226 w 8372664"/>
                  <a:gd name="connsiteY208" fmla="*/ 238897 h 6713838"/>
                  <a:gd name="connsiteX209" fmla="*/ 3833323 w 8372664"/>
                  <a:gd name="connsiteY209" fmla="*/ 247135 h 6713838"/>
                  <a:gd name="connsiteX210" fmla="*/ 3808610 w 8372664"/>
                  <a:gd name="connsiteY210" fmla="*/ 255373 h 6713838"/>
                  <a:gd name="connsiteX211" fmla="*/ 3783896 w 8372664"/>
                  <a:gd name="connsiteY211" fmla="*/ 271849 h 6713838"/>
                  <a:gd name="connsiteX212" fmla="*/ 3717994 w 8372664"/>
                  <a:gd name="connsiteY212" fmla="*/ 321276 h 6713838"/>
                  <a:gd name="connsiteX213" fmla="*/ 3693280 w 8372664"/>
                  <a:gd name="connsiteY213" fmla="*/ 337751 h 6713838"/>
                  <a:gd name="connsiteX214" fmla="*/ 3750945 w 8372664"/>
                  <a:gd name="connsiteY214" fmla="*/ 313038 h 6713838"/>
                  <a:gd name="connsiteX215" fmla="*/ 3783896 w 8372664"/>
                  <a:gd name="connsiteY215" fmla="*/ 255373 h 6713838"/>
                  <a:gd name="connsiteX216" fmla="*/ 3808610 w 8372664"/>
                  <a:gd name="connsiteY216" fmla="*/ 189470 h 6713838"/>
                  <a:gd name="connsiteX217" fmla="*/ 3866275 w 8372664"/>
                  <a:gd name="connsiteY217" fmla="*/ 131805 h 6713838"/>
                  <a:gd name="connsiteX218" fmla="*/ 3841561 w 8372664"/>
                  <a:gd name="connsiteY218" fmla="*/ 164757 h 6713838"/>
                  <a:gd name="connsiteX219" fmla="*/ 3833323 w 8372664"/>
                  <a:gd name="connsiteY219" fmla="*/ 205946 h 6713838"/>
                  <a:gd name="connsiteX220" fmla="*/ 3965129 w 8372664"/>
                  <a:gd name="connsiteY220" fmla="*/ 378940 h 6713838"/>
                  <a:gd name="connsiteX221" fmla="*/ 3965129 w 8372664"/>
                  <a:gd name="connsiteY221" fmla="*/ 617838 h 6713838"/>
                  <a:gd name="connsiteX222" fmla="*/ 3940415 w 8372664"/>
                  <a:gd name="connsiteY222" fmla="*/ 609600 h 6713838"/>
                  <a:gd name="connsiteX223" fmla="*/ 3726232 w 8372664"/>
                  <a:gd name="connsiteY223" fmla="*/ 477794 h 6713838"/>
                  <a:gd name="connsiteX224" fmla="*/ 3561475 w 8372664"/>
                  <a:gd name="connsiteY224" fmla="*/ 370703 h 6713838"/>
                  <a:gd name="connsiteX225" fmla="*/ 3503810 w 8372664"/>
                  <a:gd name="connsiteY225" fmla="*/ 345989 h 6713838"/>
                  <a:gd name="connsiteX226" fmla="*/ 3347291 w 8372664"/>
                  <a:gd name="connsiteY226" fmla="*/ 329513 h 6713838"/>
                  <a:gd name="connsiteX227" fmla="*/ 3273151 w 8372664"/>
                  <a:gd name="connsiteY227" fmla="*/ 313038 h 6713838"/>
                  <a:gd name="connsiteX228" fmla="*/ 3190772 w 8372664"/>
                  <a:gd name="connsiteY228" fmla="*/ 296562 h 6713838"/>
                  <a:gd name="connsiteX229" fmla="*/ 3116632 w 8372664"/>
                  <a:gd name="connsiteY229" fmla="*/ 313038 h 6713838"/>
                  <a:gd name="connsiteX230" fmla="*/ 3067205 w 8372664"/>
                  <a:gd name="connsiteY230" fmla="*/ 337751 h 6713838"/>
                  <a:gd name="connsiteX231" fmla="*/ 2993064 w 8372664"/>
                  <a:gd name="connsiteY231" fmla="*/ 271849 h 6713838"/>
                  <a:gd name="connsiteX232" fmla="*/ 2960113 w 8372664"/>
                  <a:gd name="connsiteY232" fmla="*/ 205946 h 6713838"/>
                  <a:gd name="connsiteX233" fmla="*/ 2951875 w 8372664"/>
                  <a:gd name="connsiteY233" fmla="*/ 172994 h 6713838"/>
                  <a:gd name="connsiteX234" fmla="*/ 2918923 w 8372664"/>
                  <a:gd name="connsiteY234" fmla="*/ 131805 h 6713838"/>
                  <a:gd name="connsiteX235" fmla="*/ 2902448 w 8372664"/>
                  <a:gd name="connsiteY235" fmla="*/ 74140 h 6713838"/>
                  <a:gd name="connsiteX236" fmla="*/ 2853021 w 8372664"/>
                  <a:gd name="connsiteY236" fmla="*/ 49427 h 6713838"/>
                  <a:gd name="connsiteX237" fmla="*/ 2828307 w 8372664"/>
                  <a:gd name="connsiteY237" fmla="*/ 32951 h 6713838"/>
                  <a:gd name="connsiteX238" fmla="*/ 2803594 w 8372664"/>
                  <a:gd name="connsiteY238" fmla="*/ 8238 h 6713838"/>
                  <a:gd name="connsiteX239" fmla="*/ 2754167 w 8372664"/>
                  <a:gd name="connsiteY239" fmla="*/ 0 h 6713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</a:cxnLst>
                <a:rect l="l" t="t" r="r" b="b"/>
                <a:pathLst>
                  <a:path w="8372664" h="6713838">
                    <a:moveTo>
                      <a:pt x="2754167" y="0"/>
                    </a:moveTo>
                    <a:cubicBezTo>
                      <a:pt x="2697875" y="0"/>
                      <a:pt x="2561875" y="3553"/>
                      <a:pt x="2465842" y="8238"/>
                    </a:cubicBezTo>
                    <a:cubicBezTo>
                      <a:pt x="2449159" y="9052"/>
                      <a:pt x="2432924" y="13936"/>
                      <a:pt x="2416415" y="16476"/>
                    </a:cubicBezTo>
                    <a:cubicBezTo>
                      <a:pt x="2397224" y="19428"/>
                      <a:pt x="2377972" y="21967"/>
                      <a:pt x="2358751" y="24713"/>
                    </a:cubicBezTo>
                    <a:cubicBezTo>
                      <a:pt x="2240931" y="63987"/>
                      <a:pt x="2293294" y="48123"/>
                      <a:pt x="2202232" y="74140"/>
                    </a:cubicBezTo>
                    <a:cubicBezTo>
                      <a:pt x="2188502" y="82378"/>
                      <a:pt x="2175099" y="91187"/>
                      <a:pt x="2161042" y="98854"/>
                    </a:cubicBezTo>
                    <a:cubicBezTo>
                      <a:pt x="2120548" y="120942"/>
                      <a:pt x="2112400" y="115497"/>
                      <a:pt x="2086902" y="148281"/>
                    </a:cubicBezTo>
                    <a:cubicBezTo>
                      <a:pt x="2074745" y="163911"/>
                      <a:pt x="2060213" y="178923"/>
                      <a:pt x="2053951" y="197708"/>
                    </a:cubicBezTo>
                    <a:cubicBezTo>
                      <a:pt x="2044511" y="226026"/>
                      <a:pt x="2036311" y="249434"/>
                      <a:pt x="2029237" y="280086"/>
                    </a:cubicBezTo>
                    <a:cubicBezTo>
                      <a:pt x="2025481" y="296361"/>
                      <a:pt x="2025050" y="313309"/>
                      <a:pt x="2020999" y="329513"/>
                    </a:cubicBezTo>
                    <a:cubicBezTo>
                      <a:pt x="2002422" y="403820"/>
                      <a:pt x="1998659" y="374190"/>
                      <a:pt x="1955096" y="461319"/>
                    </a:cubicBezTo>
                    <a:cubicBezTo>
                      <a:pt x="1934647" y="502218"/>
                      <a:pt x="1936673" y="504456"/>
                      <a:pt x="1897432" y="543697"/>
                    </a:cubicBezTo>
                    <a:cubicBezTo>
                      <a:pt x="1887723" y="553406"/>
                      <a:pt x="1875904" y="560795"/>
                      <a:pt x="1864480" y="568411"/>
                    </a:cubicBezTo>
                    <a:cubicBezTo>
                      <a:pt x="1851158" y="577292"/>
                      <a:pt x="1837612" y="585964"/>
                      <a:pt x="1823291" y="593124"/>
                    </a:cubicBezTo>
                    <a:cubicBezTo>
                      <a:pt x="1786900" y="611320"/>
                      <a:pt x="1747590" y="618871"/>
                      <a:pt x="1707961" y="626076"/>
                    </a:cubicBezTo>
                    <a:cubicBezTo>
                      <a:pt x="1691528" y="629064"/>
                      <a:pt x="1675200" y="633202"/>
                      <a:pt x="1658534" y="634313"/>
                    </a:cubicBezTo>
                    <a:cubicBezTo>
                      <a:pt x="1592720" y="638700"/>
                      <a:pt x="1526729" y="639805"/>
                      <a:pt x="1460826" y="642551"/>
                    </a:cubicBezTo>
                    <a:cubicBezTo>
                      <a:pt x="1399742" y="652732"/>
                      <a:pt x="1415520" y="646081"/>
                      <a:pt x="1353734" y="675503"/>
                    </a:cubicBezTo>
                    <a:cubicBezTo>
                      <a:pt x="1314929" y="693982"/>
                      <a:pt x="1272789" y="707379"/>
                      <a:pt x="1238405" y="733167"/>
                    </a:cubicBezTo>
                    <a:cubicBezTo>
                      <a:pt x="1216437" y="749643"/>
                      <a:pt x="1195788" y="768040"/>
                      <a:pt x="1172502" y="782594"/>
                    </a:cubicBezTo>
                    <a:cubicBezTo>
                      <a:pt x="1151675" y="795611"/>
                      <a:pt x="1126585" y="801270"/>
                      <a:pt x="1106599" y="815546"/>
                    </a:cubicBezTo>
                    <a:cubicBezTo>
                      <a:pt x="1087639" y="829089"/>
                      <a:pt x="1074348" y="849229"/>
                      <a:pt x="1057172" y="864973"/>
                    </a:cubicBezTo>
                    <a:cubicBezTo>
                      <a:pt x="1041363" y="879465"/>
                      <a:pt x="1022171" y="890293"/>
                      <a:pt x="1007745" y="906162"/>
                    </a:cubicBezTo>
                    <a:cubicBezTo>
                      <a:pt x="994425" y="920814"/>
                      <a:pt x="987164" y="940127"/>
                      <a:pt x="974794" y="955589"/>
                    </a:cubicBezTo>
                    <a:cubicBezTo>
                      <a:pt x="965090" y="967719"/>
                      <a:pt x="952826" y="977556"/>
                      <a:pt x="941842" y="988540"/>
                    </a:cubicBezTo>
                    <a:cubicBezTo>
                      <a:pt x="939096" y="1007762"/>
                      <a:pt x="936797" y="1027052"/>
                      <a:pt x="933605" y="1046205"/>
                    </a:cubicBezTo>
                    <a:cubicBezTo>
                      <a:pt x="931303" y="1060016"/>
                      <a:pt x="927872" y="1073618"/>
                      <a:pt x="925367" y="1087394"/>
                    </a:cubicBezTo>
                    <a:cubicBezTo>
                      <a:pt x="922379" y="1103828"/>
                      <a:pt x="919875" y="1120345"/>
                      <a:pt x="917129" y="1136821"/>
                    </a:cubicBezTo>
                    <a:cubicBezTo>
                      <a:pt x="922704" y="1292928"/>
                      <a:pt x="936346" y="1383981"/>
                      <a:pt x="908891" y="1532238"/>
                    </a:cubicBezTo>
                    <a:cubicBezTo>
                      <a:pt x="905083" y="1552801"/>
                      <a:pt x="893530" y="1571198"/>
                      <a:pt x="884178" y="1589903"/>
                    </a:cubicBezTo>
                    <a:cubicBezTo>
                      <a:pt x="856798" y="1644662"/>
                      <a:pt x="830306" y="1677891"/>
                      <a:pt x="793561" y="1729946"/>
                    </a:cubicBezTo>
                    <a:cubicBezTo>
                      <a:pt x="779939" y="1749244"/>
                      <a:pt x="764525" y="1767356"/>
                      <a:pt x="752372" y="1787611"/>
                    </a:cubicBezTo>
                    <a:cubicBezTo>
                      <a:pt x="744134" y="1801341"/>
                      <a:pt x="736145" y="1815222"/>
                      <a:pt x="727659" y="1828800"/>
                    </a:cubicBezTo>
                    <a:cubicBezTo>
                      <a:pt x="705091" y="1864909"/>
                      <a:pt x="669721" y="1909229"/>
                      <a:pt x="645280" y="1935892"/>
                    </a:cubicBezTo>
                    <a:cubicBezTo>
                      <a:pt x="638590" y="1943190"/>
                      <a:pt x="627568" y="1945366"/>
                      <a:pt x="620567" y="1952367"/>
                    </a:cubicBezTo>
                    <a:cubicBezTo>
                      <a:pt x="599927" y="1973007"/>
                      <a:pt x="582537" y="1996671"/>
                      <a:pt x="562902" y="2018270"/>
                    </a:cubicBezTo>
                    <a:cubicBezTo>
                      <a:pt x="539651" y="2043846"/>
                      <a:pt x="491576" y="2084866"/>
                      <a:pt x="472286" y="2100649"/>
                    </a:cubicBezTo>
                    <a:cubicBezTo>
                      <a:pt x="464623" y="2106918"/>
                      <a:pt x="455810" y="2111632"/>
                      <a:pt x="447572" y="2117124"/>
                    </a:cubicBezTo>
                    <a:cubicBezTo>
                      <a:pt x="433842" y="2136346"/>
                      <a:pt x="421853" y="2156938"/>
                      <a:pt x="406383" y="2174789"/>
                    </a:cubicBezTo>
                    <a:cubicBezTo>
                      <a:pt x="386036" y="2198266"/>
                      <a:pt x="361514" y="2217829"/>
                      <a:pt x="340480" y="2240692"/>
                    </a:cubicBezTo>
                    <a:cubicBezTo>
                      <a:pt x="312981" y="2270582"/>
                      <a:pt x="235126" y="2347635"/>
                      <a:pt x="200437" y="2405449"/>
                    </a:cubicBezTo>
                    <a:cubicBezTo>
                      <a:pt x="189047" y="2424432"/>
                      <a:pt x="177387" y="2443312"/>
                      <a:pt x="167486" y="2463113"/>
                    </a:cubicBezTo>
                    <a:cubicBezTo>
                      <a:pt x="163603" y="2470880"/>
                      <a:pt x="161743" y="2479510"/>
                      <a:pt x="159248" y="2487827"/>
                    </a:cubicBezTo>
                    <a:cubicBezTo>
                      <a:pt x="153504" y="2506975"/>
                      <a:pt x="148264" y="2526270"/>
                      <a:pt x="142772" y="2545492"/>
                    </a:cubicBezTo>
                    <a:cubicBezTo>
                      <a:pt x="140026" y="2718487"/>
                      <a:pt x="141542" y="2891602"/>
                      <a:pt x="134534" y="3064476"/>
                    </a:cubicBezTo>
                    <a:cubicBezTo>
                      <a:pt x="133290" y="3095151"/>
                      <a:pt x="124080" y="3124988"/>
                      <a:pt x="118059" y="3155092"/>
                    </a:cubicBezTo>
                    <a:cubicBezTo>
                      <a:pt x="110349" y="3193644"/>
                      <a:pt x="101874" y="3232042"/>
                      <a:pt x="93345" y="3270421"/>
                    </a:cubicBezTo>
                    <a:cubicBezTo>
                      <a:pt x="78345" y="3337920"/>
                      <a:pt x="87254" y="3274017"/>
                      <a:pt x="68632" y="3385751"/>
                    </a:cubicBezTo>
                    <a:cubicBezTo>
                      <a:pt x="62248" y="3424056"/>
                      <a:pt x="59490" y="3462946"/>
                      <a:pt x="52156" y="3501081"/>
                    </a:cubicBezTo>
                    <a:cubicBezTo>
                      <a:pt x="39968" y="3564458"/>
                      <a:pt x="34441" y="3578936"/>
                      <a:pt x="19205" y="3624649"/>
                    </a:cubicBezTo>
                    <a:cubicBezTo>
                      <a:pt x="10173" y="3687873"/>
                      <a:pt x="-13973" y="3800061"/>
                      <a:pt x="10967" y="3863546"/>
                    </a:cubicBezTo>
                    <a:cubicBezTo>
                      <a:pt x="40489" y="3938692"/>
                      <a:pt x="119640" y="3995191"/>
                      <a:pt x="183961" y="4036540"/>
                    </a:cubicBezTo>
                    <a:cubicBezTo>
                      <a:pt x="191265" y="4041236"/>
                      <a:pt x="200437" y="4042032"/>
                      <a:pt x="208675" y="4044778"/>
                    </a:cubicBezTo>
                    <a:cubicBezTo>
                      <a:pt x="214167" y="4053016"/>
                      <a:pt x="216703" y="4064329"/>
                      <a:pt x="225151" y="4069492"/>
                    </a:cubicBezTo>
                    <a:cubicBezTo>
                      <a:pt x="231764" y="4073533"/>
                      <a:pt x="423079" y="4165980"/>
                      <a:pt x="447572" y="4184821"/>
                    </a:cubicBezTo>
                    <a:lnTo>
                      <a:pt x="554664" y="4267200"/>
                    </a:lnTo>
                    <a:cubicBezTo>
                      <a:pt x="551918" y="4294659"/>
                      <a:pt x="551222" y="4322402"/>
                      <a:pt x="546426" y="4349578"/>
                    </a:cubicBezTo>
                    <a:cubicBezTo>
                      <a:pt x="542952" y="4369265"/>
                      <a:pt x="535102" y="4387927"/>
                      <a:pt x="529951" y="4407243"/>
                    </a:cubicBezTo>
                    <a:cubicBezTo>
                      <a:pt x="524117" y="4429122"/>
                      <a:pt x="518967" y="4451178"/>
                      <a:pt x="513475" y="4473146"/>
                    </a:cubicBezTo>
                    <a:cubicBezTo>
                      <a:pt x="498294" y="4655313"/>
                      <a:pt x="493428" y="4662236"/>
                      <a:pt x="521713" y="4926227"/>
                    </a:cubicBezTo>
                    <a:cubicBezTo>
                      <a:pt x="528495" y="4989528"/>
                      <a:pt x="591377" y="5119254"/>
                      <a:pt x="620567" y="5165124"/>
                    </a:cubicBezTo>
                    <a:cubicBezTo>
                      <a:pt x="673909" y="5248947"/>
                      <a:pt x="683113" y="5271326"/>
                      <a:pt x="752372" y="5346357"/>
                    </a:cubicBezTo>
                    <a:cubicBezTo>
                      <a:pt x="759087" y="5353632"/>
                      <a:pt x="769271" y="5356754"/>
                      <a:pt x="777086" y="5362832"/>
                    </a:cubicBezTo>
                    <a:cubicBezTo>
                      <a:pt x="818723" y="5395216"/>
                      <a:pt x="850612" y="5445006"/>
                      <a:pt x="900653" y="5461686"/>
                    </a:cubicBezTo>
                    <a:cubicBezTo>
                      <a:pt x="942241" y="5475549"/>
                      <a:pt x="944784" y="5475515"/>
                      <a:pt x="999507" y="5502876"/>
                    </a:cubicBezTo>
                    <a:cubicBezTo>
                      <a:pt x="1074939" y="5540592"/>
                      <a:pt x="949520" y="5494414"/>
                      <a:pt x="1073648" y="5544065"/>
                    </a:cubicBezTo>
                    <a:cubicBezTo>
                      <a:pt x="1111550" y="5559226"/>
                      <a:pt x="1152466" y="5566998"/>
                      <a:pt x="1188978" y="5585254"/>
                    </a:cubicBezTo>
                    <a:cubicBezTo>
                      <a:pt x="1241331" y="5611431"/>
                      <a:pt x="1309893" y="5650743"/>
                      <a:pt x="1370210" y="5667632"/>
                    </a:cubicBezTo>
                    <a:cubicBezTo>
                      <a:pt x="1416390" y="5680562"/>
                      <a:pt x="1463601" y="5689477"/>
                      <a:pt x="1510253" y="5700584"/>
                    </a:cubicBezTo>
                    <a:cubicBezTo>
                      <a:pt x="1521267" y="5703206"/>
                      <a:pt x="1532464" y="5705241"/>
                      <a:pt x="1543205" y="5708821"/>
                    </a:cubicBezTo>
                    <a:cubicBezTo>
                      <a:pt x="1551443" y="5711567"/>
                      <a:pt x="1559457" y="5715106"/>
                      <a:pt x="1567918" y="5717059"/>
                    </a:cubicBezTo>
                    <a:cubicBezTo>
                      <a:pt x="1595204" y="5723356"/>
                      <a:pt x="1622914" y="5727667"/>
                      <a:pt x="1650296" y="5733535"/>
                    </a:cubicBezTo>
                    <a:cubicBezTo>
                      <a:pt x="1661367" y="5735907"/>
                      <a:pt x="1672146" y="5739553"/>
                      <a:pt x="1683248" y="5741773"/>
                    </a:cubicBezTo>
                    <a:cubicBezTo>
                      <a:pt x="1699627" y="5745049"/>
                      <a:pt x="1716267" y="5746886"/>
                      <a:pt x="1732675" y="5750011"/>
                    </a:cubicBezTo>
                    <a:cubicBezTo>
                      <a:pt x="1773938" y="5757871"/>
                      <a:pt x="1815238" y="5765612"/>
                      <a:pt x="1856242" y="5774724"/>
                    </a:cubicBezTo>
                    <a:cubicBezTo>
                      <a:pt x="1864719" y="5776608"/>
                      <a:pt x="1872607" y="5780576"/>
                      <a:pt x="1880956" y="5782962"/>
                    </a:cubicBezTo>
                    <a:cubicBezTo>
                      <a:pt x="1911060" y="5791563"/>
                      <a:pt x="1941009" y="5800884"/>
                      <a:pt x="1971572" y="5807676"/>
                    </a:cubicBezTo>
                    <a:cubicBezTo>
                      <a:pt x="1990526" y="5811888"/>
                      <a:pt x="2010015" y="5813167"/>
                      <a:pt x="2029237" y="5815913"/>
                    </a:cubicBezTo>
                    <a:cubicBezTo>
                      <a:pt x="2155211" y="5885900"/>
                      <a:pt x="2059445" y="5823811"/>
                      <a:pt x="2144567" y="5898292"/>
                    </a:cubicBezTo>
                    <a:cubicBezTo>
                      <a:pt x="2152018" y="5904811"/>
                      <a:pt x="2162279" y="5907766"/>
                      <a:pt x="2169280" y="5914767"/>
                    </a:cubicBezTo>
                    <a:cubicBezTo>
                      <a:pt x="2189920" y="5935407"/>
                      <a:pt x="2205496" y="5960871"/>
                      <a:pt x="2226945" y="5980670"/>
                    </a:cubicBezTo>
                    <a:cubicBezTo>
                      <a:pt x="2241495" y="5994101"/>
                      <a:pt x="2260531" y="6001740"/>
                      <a:pt x="2276372" y="6013621"/>
                    </a:cubicBezTo>
                    <a:cubicBezTo>
                      <a:pt x="2283837" y="6019220"/>
                      <a:pt x="2321989" y="6048787"/>
                      <a:pt x="2334037" y="6054811"/>
                    </a:cubicBezTo>
                    <a:cubicBezTo>
                      <a:pt x="2345154" y="6060369"/>
                      <a:pt x="2394504" y="6082284"/>
                      <a:pt x="2416415" y="6087762"/>
                    </a:cubicBezTo>
                    <a:cubicBezTo>
                      <a:pt x="2429999" y="6091158"/>
                      <a:pt x="2444021" y="6092604"/>
                      <a:pt x="2457605" y="6096000"/>
                    </a:cubicBezTo>
                    <a:cubicBezTo>
                      <a:pt x="2466029" y="6098106"/>
                      <a:pt x="2474001" y="6101743"/>
                      <a:pt x="2482318" y="6104238"/>
                    </a:cubicBezTo>
                    <a:cubicBezTo>
                      <a:pt x="2501466" y="6109982"/>
                      <a:pt x="2520697" y="6115453"/>
                      <a:pt x="2539983" y="6120713"/>
                    </a:cubicBezTo>
                    <a:cubicBezTo>
                      <a:pt x="2612214" y="6140412"/>
                      <a:pt x="2527723" y="6116158"/>
                      <a:pt x="2622361" y="6137189"/>
                    </a:cubicBezTo>
                    <a:cubicBezTo>
                      <a:pt x="2630838" y="6139073"/>
                      <a:pt x="2638510" y="6143999"/>
                      <a:pt x="2647075" y="6145427"/>
                    </a:cubicBezTo>
                    <a:cubicBezTo>
                      <a:pt x="2671602" y="6149515"/>
                      <a:pt x="2696568" y="6150379"/>
                      <a:pt x="2721215" y="6153665"/>
                    </a:cubicBezTo>
                    <a:cubicBezTo>
                      <a:pt x="2737771" y="6155873"/>
                      <a:pt x="2754092" y="6159646"/>
                      <a:pt x="2770642" y="6161903"/>
                    </a:cubicBezTo>
                    <a:cubicBezTo>
                      <a:pt x="2814513" y="6167885"/>
                      <a:pt x="2858570" y="6172449"/>
                      <a:pt x="2902448" y="6178378"/>
                    </a:cubicBezTo>
                    <a:cubicBezTo>
                      <a:pt x="2960173" y="6186179"/>
                      <a:pt x="3018931" y="6188965"/>
                      <a:pt x="3075442" y="6203092"/>
                    </a:cubicBezTo>
                    <a:lnTo>
                      <a:pt x="3174296" y="6227805"/>
                    </a:lnTo>
                    <a:cubicBezTo>
                      <a:pt x="3209920" y="6236355"/>
                      <a:pt x="3246632" y="6240934"/>
                      <a:pt x="3281388" y="6252519"/>
                    </a:cubicBezTo>
                    <a:cubicBezTo>
                      <a:pt x="3330602" y="6268924"/>
                      <a:pt x="3359588" y="6278983"/>
                      <a:pt x="3421432" y="6293708"/>
                    </a:cubicBezTo>
                    <a:cubicBezTo>
                      <a:pt x="3440320" y="6298205"/>
                      <a:pt x="3459875" y="6299200"/>
                      <a:pt x="3479096" y="6301946"/>
                    </a:cubicBezTo>
                    <a:cubicBezTo>
                      <a:pt x="3487334" y="6304692"/>
                      <a:pt x="3495214" y="6308956"/>
                      <a:pt x="3503810" y="6310184"/>
                    </a:cubicBezTo>
                    <a:cubicBezTo>
                      <a:pt x="3632064" y="6328505"/>
                      <a:pt x="3734660" y="6314297"/>
                      <a:pt x="3874513" y="6310184"/>
                    </a:cubicBezTo>
                    <a:lnTo>
                      <a:pt x="4286405" y="6318421"/>
                    </a:lnTo>
                    <a:cubicBezTo>
                      <a:pt x="4297719" y="6318840"/>
                      <a:pt x="4308188" y="6324798"/>
                      <a:pt x="4319356" y="6326659"/>
                    </a:cubicBezTo>
                    <a:cubicBezTo>
                      <a:pt x="4357661" y="6333043"/>
                      <a:pt x="4434686" y="6343135"/>
                      <a:pt x="4434686" y="6343135"/>
                    </a:cubicBezTo>
                    <a:cubicBezTo>
                      <a:pt x="4442924" y="6345881"/>
                      <a:pt x="4450736" y="6350776"/>
                      <a:pt x="4459399" y="6351373"/>
                    </a:cubicBezTo>
                    <a:cubicBezTo>
                      <a:pt x="4707974" y="6368516"/>
                      <a:pt x="4602677" y="6335975"/>
                      <a:pt x="4698296" y="6367849"/>
                    </a:cubicBezTo>
                    <a:cubicBezTo>
                      <a:pt x="4712026" y="6381579"/>
                      <a:pt x="4724873" y="6396252"/>
                      <a:pt x="4739486" y="6409038"/>
                    </a:cubicBezTo>
                    <a:cubicBezTo>
                      <a:pt x="4746937" y="6415557"/>
                      <a:pt x="4756143" y="6419759"/>
                      <a:pt x="4764199" y="6425513"/>
                    </a:cubicBezTo>
                    <a:cubicBezTo>
                      <a:pt x="4775372" y="6433493"/>
                      <a:pt x="4786167" y="6441989"/>
                      <a:pt x="4797151" y="6450227"/>
                    </a:cubicBezTo>
                    <a:cubicBezTo>
                      <a:pt x="4814408" y="6476113"/>
                      <a:pt x="4818918" y="6486379"/>
                      <a:pt x="4846578" y="6507892"/>
                    </a:cubicBezTo>
                    <a:cubicBezTo>
                      <a:pt x="4859217" y="6517722"/>
                      <a:pt x="4874037" y="6524367"/>
                      <a:pt x="4887767" y="6532605"/>
                    </a:cubicBezTo>
                    <a:cubicBezTo>
                      <a:pt x="4893259" y="6540843"/>
                      <a:pt x="4899330" y="6548723"/>
                      <a:pt x="4904242" y="6557319"/>
                    </a:cubicBezTo>
                    <a:cubicBezTo>
                      <a:pt x="4910335" y="6567981"/>
                      <a:pt x="4913906" y="6580052"/>
                      <a:pt x="4920718" y="6590270"/>
                    </a:cubicBezTo>
                    <a:cubicBezTo>
                      <a:pt x="4935950" y="6613118"/>
                      <a:pt x="4953994" y="6633966"/>
                      <a:pt x="4970145" y="6656173"/>
                    </a:cubicBezTo>
                    <a:cubicBezTo>
                      <a:pt x="4975968" y="6664180"/>
                      <a:pt x="4979104" y="6674443"/>
                      <a:pt x="4986621" y="6680886"/>
                    </a:cubicBezTo>
                    <a:cubicBezTo>
                      <a:pt x="5011381" y="6702109"/>
                      <a:pt x="5025568" y="6704853"/>
                      <a:pt x="5052523" y="6713838"/>
                    </a:cubicBezTo>
                    <a:cubicBezTo>
                      <a:pt x="5110188" y="6711092"/>
                      <a:pt x="5167958" y="6710028"/>
                      <a:pt x="5225518" y="6705600"/>
                    </a:cubicBezTo>
                    <a:cubicBezTo>
                      <a:pt x="5239478" y="6704526"/>
                      <a:pt x="5252896" y="6699664"/>
                      <a:pt x="5266707" y="6697362"/>
                    </a:cubicBezTo>
                    <a:cubicBezTo>
                      <a:pt x="5285860" y="6694170"/>
                      <a:pt x="5305150" y="6691870"/>
                      <a:pt x="5324372" y="6689124"/>
                    </a:cubicBezTo>
                    <a:cubicBezTo>
                      <a:pt x="5340848" y="6680886"/>
                      <a:pt x="5359063" y="6675463"/>
                      <a:pt x="5373799" y="6664411"/>
                    </a:cubicBezTo>
                    <a:cubicBezTo>
                      <a:pt x="5381720" y="6658471"/>
                      <a:pt x="5382037" y="6645189"/>
                      <a:pt x="5390275" y="6639697"/>
                    </a:cubicBezTo>
                    <a:cubicBezTo>
                      <a:pt x="5399695" y="6633417"/>
                      <a:pt x="5412485" y="6635039"/>
                      <a:pt x="5423226" y="6631459"/>
                    </a:cubicBezTo>
                    <a:cubicBezTo>
                      <a:pt x="5445483" y="6624040"/>
                      <a:pt x="5467472" y="6615770"/>
                      <a:pt x="5489129" y="6606746"/>
                    </a:cubicBezTo>
                    <a:cubicBezTo>
                      <a:pt x="5500465" y="6602023"/>
                      <a:pt x="5510917" y="6595387"/>
                      <a:pt x="5522080" y="6590270"/>
                    </a:cubicBezTo>
                    <a:cubicBezTo>
                      <a:pt x="5576827" y="6565178"/>
                      <a:pt x="5630240" y="6536711"/>
                      <a:pt x="5686837" y="6516130"/>
                    </a:cubicBezTo>
                    <a:lnTo>
                      <a:pt x="5777453" y="6483178"/>
                    </a:lnTo>
                    <a:cubicBezTo>
                      <a:pt x="5799421" y="6466702"/>
                      <a:pt x="5821914" y="6450905"/>
                      <a:pt x="5843356" y="6433751"/>
                    </a:cubicBezTo>
                    <a:cubicBezTo>
                      <a:pt x="5883366" y="6401743"/>
                      <a:pt x="5933730" y="6356040"/>
                      <a:pt x="5966923" y="6318421"/>
                    </a:cubicBezTo>
                    <a:cubicBezTo>
                      <a:pt x="5987637" y="6294945"/>
                      <a:pt x="6000767" y="6264598"/>
                      <a:pt x="6024588" y="6244281"/>
                    </a:cubicBezTo>
                    <a:cubicBezTo>
                      <a:pt x="6094787" y="6184406"/>
                      <a:pt x="6186964" y="6149577"/>
                      <a:pt x="6247010" y="6079524"/>
                    </a:cubicBezTo>
                    <a:cubicBezTo>
                      <a:pt x="6263486" y="6060302"/>
                      <a:pt x="6282394" y="6042924"/>
                      <a:pt x="6296437" y="6021859"/>
                    </a:cubicBezTo>
                    <a:cubicBezTo>
                      <a:pt x="6388765" y="5883367"/>
                      <a:pt x="6237230" y="5983207"/>
                      <a:pt x="6469432" y="5766486"/>
                    </a:cubicBezTo>
                    <a:cubicBezTo>
                      <a:pt x="6510621" y="5728043"/>
                      <a:pt x="6548448" y="5685648"/>
                      <a:pt x="6592999" y="5651157"/>
                    </a:cubicBezTo>
                    <a:cubicBezTo>
                      <a:pt x="6699104" y="5569011"/>
                      <a:pt x="6880164" y="5490297"/>
                      <a:pt x="6996653" y="5461686"/>
                    </a:cubicBezTo>
                    <a:cubicBezTo>
                      <a:pt x="7060709" y="5445953"/>
                      <a:pt x="7128458" y="5456195"/>
                      <a:pt x="7194361" y="5453449"/>
                    </a:cubicBezTo>
                    <a:cubicBezTo>
                      <a:pt x="7213583" y="5450703"/>
                      <a:pt x="7233265" y="5450214"/>
                      <a:pt x="7252026" y="5445211"/>
                    </a:cubicBezTo>
                    <a:cubicBezTo>
                      <a:pt x="7274695" y="5439166"/>
                      <a:pt x="7296490" y="5430026"/>
                      <a:pt x="7317929" y="5420497"/>
                    </a:cubicBezTo>
                    <a:cubicBezTo>
                      <a:pt x="7379164" y="5393281"/>
                      <a:pt x="7416625" y="5374246"/>
                      <a:pt x="7466210" y="5329881"/>
                    </a:cubicBezTo>
                    <a:cubicBezTo>
                      <a:pt x="7498044" y="5301398"/>
                      <a:pt x="7526621" y="5269470"/>
                      <a:pt x="7556826" y="5239265"/>
                    </a:cubicBezTo>
                    <a:cubicBezTo>
                      <a:pt x="7559572" y="5231027"/>
                      <a:pt x="7562015" y="5222682"/>
                      <a:pt x="7565064" y="5214551"/>
                    </a:cubicBezTo>
                    <a:cubicBezTo>
                      <a:pt x="7570256" y="5200705"/>
                      <a:pt x="7576864" y="5187391"/>
                      <a:pt x="7581540" y="5173362"/>
                    </a:cubicBezTo>
                    <a:cubicBezTo>
                      <a:pt x="7592884" y="5139330"/>
                      <a:pt x="7606024" y="5083660"/>
                      <a:pt x="7614491" y="5049794"/>
                    </a:cubicBezTo>
                    <a:cubicBezTo>
                      <a:pt x="7622566" y="4977119"/>
                      <a:pt x="7622668" y="4960636"/>
                      <a:pt x="7639205" y="4885038"/>
                    </a:cubicBezTo>
                    <a:cubicBezTo>
                      <a:pt x="7651872" y="4827130"/>
                      <a:pt x="7667065" y="4769802"/>
                      <a:pt x="7680394" y="4712043"/>
                    </a:cubicBezTo>
                    <a:cubicBezTo>
                      <a:pt x="7690431" y="4668549"/>
                      <a:pt x="7688411" y="4649278"/>
                      <a:pt x="7713345" y="4604951"/>
                    </a:cubicBezTo>
                    <a:cubicBezTo>
                      <a:pt x="7726807" y="4581018"/>
                      <a:pt x="7745035" y="4560011"/>
                      <a:pt x="7762772" y="4539049"/>
                    </a:cubicBezTo>
                    <a:cubicBezTo>
                      <a:pt x="7784993" y="4512788"/>
                      <a:pt x="7817233" y="4485211"/>
                      <a:pt x="7845151" y="4464908"/>
                    </a:cubicBezTo>
                    <a:cubicBezTo>
                      <a:pt x="7861165" y="4453262"/>
                      <a:pt x="7877159" y="4441373"/>
                      <a:pt x="7894578" y="4431957"/>
                    </a:cubicBezTo>
                    <a:cubicBezTo>
                      <a:pt x="7938161" y="4408399"/>
                      <a:pt x="8148120" y="4308341"/>
                      <a:pt x="8232329" y="4250724"/>
                    </a:cubicBezTo>
                    <a:cubicBezTo>
                      <a:pt x="8258168" y="4233045"/>
                      <a:pt x="8283526" y="4214363"/>
                      <a:pt x="8306469" y="4193059"/>
                    </a:cubicBezTo>
                    <a:cubicBezTo>
                      <a:pt x="8322185" y="4178466"/>
                      <a:pt x="8333929" y="4160108"/>
                      <a:pt x="8347659" y="4143632"/>
                    </a:cubicBezTo>
                    <a:cubicBezTo>
                      <a:pt x="8373612" y="4039815"/>
                      <a:pt x="8384066" y="4024394"/>
                      <a:pt x="8355896" y="3880021"/>
                    </a:cubicBezTo>
                    <a:cubicBezTo>
                      <a:pt x="8346228" y="3830472"/>
                      <a:pt x="8320809" y="3785132"/>
                      <a:pt x="8298232" y="3739978"/>
                    </a:cubicBezTo>
                    <a:cubicBezTo>
                      <a:pt x="8284949" y="3713412"/>
                      <a:pt x="8271284" y="3685252"/>
                      <a:pt x="8248805" y="3665838"/>
                    </a:cubicBezTo>
                    <a:cubicBezTo>
                      <a:pt x="8156739" y="3586326"/>
                      <a:pt x="8116717" y="3594255"/>
                      <a:pt x="8026383" y="3534032"/>
                    </a:cubicBezTo>
                    <a:cubicBezTo>
                      <a:pt x="7997124" y="3514526"/>
                      <a:pt x="7971464" y="3490097"/>
                      <a:pt x="7944005" y="3468130"/>
                    </a:cubicBezTo>
                    <a:cubicBezTo>
                      <a:pt x="7931835" y="3443791"/>
                      <a:pt x="7918941" y="3420283"/>
                      <a:pt x="7911053" y="3393989"/>
                    </a:cubicBezTo>
                    <a:cubicBezTo>
                      <a:pt x="7907030" y="3380578"/>
                      <a:pt x="7905561" y="3366530"/>
                      <a:pt x="7902815" y="3352800"/>
                    </a:cubicBezTo>
                    <a:cubicBezTo>
                      <a:pt x="7911053" y="3311611"/>
                      <a:pt x="7913174" y="3268708"/>
                      <a:pt x="7927529" y="3229232"/>
                    </a:cubicBezTo>
                    <a:cubicBezTo>
                      <a:pt x="7935602" y="3207033"/>
                      <a:pt x="7956565" y="3191822"/>
                      <a:pt x="7968718" y="3171567"/>
                    </a:cubicBezTo>
                    <a:cubicBezTo>
                      <a:pt x="8002169" y="3115816"/>
                      <a:pt x="8005729" y="3093484"/>
                      <a:pt x="8026383" y="3031524"/>
                    </a:cubicBezTo>
                    <a:cubicBezTo>
                      <a:pt x="8048492" y="2766222"/>
                      <a:pt x="8019384" y="3122105"/>
                      <a:pt x="8042859" y="2809103"/>
                    </a:cubicBezTo>
                    <a:cubicBezTo>
                      <a:pt x="8069089" y="2459363"/>
                      <a:pt x="8051046" y="2735756"/>
                      <a:pt x="8067572" y="2471351"/>
                    </a:cubicBezTo>
                    <a:cubicBezTo>
                      <a:pt x="8062080" y="2383481"/>
                      <a:pt x="8064929" y="2294688"/>
                      <a:pt x="8051096" y="2207740"/>
                    </a:cubicBezTo>
                    <a:cubicBezTo>
                      <a:pt x="8045487" y="2172486"/>
                      <a:pt x="8026255" y="2140620"/>
                      <a:pt x="8009907" y="2108886"/>
                    </a:cubicBezTo>
                    <a:cubicBezTo>
                      <a:pt x="7979492" y="2049844"/>
                      <a:pt x="7945223" y="1992843"/>
                      <a:pt x="7911053" y="1935892"/>
                    </a:cubicBezTo>
                    <a:cubicBezTo>
                      <a:pt x="7903989" y="1924119"/>
                      <a:pt x="7893711" y="1914523"/>
                      <a:pt x="7886340" y="1902940"/>
                    </a:cubicBezTo>
                    <a:cubicBezTo>
                      <a:pt x="7874454" y="1884263"/>
                      <a:pt x="7865360" y="1863898"/>
                      <a:pt x="7853388" y="1845276"/>
                    </a:cubicBezTo>
                    <a:cubicBezTo>
                      <a:pt x="7840614" y="1825406"/>
                      <a:pt x="7824175" y="1807971"/>
                      <a:pt x="7812199" y="1787611"/>
                    </a:cubicBezTo>
                    <a:cubicBezTo>
                      <a:pt x="7796633" y="1761149"/>
                      <a:pt x="7786661" y="1731644"/>
                      <a:pt x="7771010" y="1705232"/>
                    </a:cubicBezTo>
                    <a:cubicBezTo>
                      <a:pt x="7742665" y="1657399"/>
                      <a:pt x="7711236" y="1611452"/>
                      <a:pt x="7680394" y="1565189"/>
                    </a:cubicBezTo>
                    <a:cubicBezTo>
                      <a:pt x="7656310" y="1529064"/>
                      <a:pt x="7636954" y="1488798"/>
                      <a:pt x="7606253" y="1458097"/>
                    </a:cubicBezTo>
                    <a:cubicBezTo>
                      <a:pt x="7568319" y="1420163"/>
                      <a:pt x="7549011" y="1396610"/>
                      <a:pt x="7507399" y="1367481"/>
                    </a:cubicBezTo>
                    <a:cubicBezTo>
                      <a:pt x="7494282" y="1358299"/>
                      <a:pt x="7480338" y="1350302"/>
                      <a:pt x="7466210" y="1342767"/>
                    </a:cubicBezTo>
                    <a:cubicBezTo>
                      <a:pt x="7439121" y="1328320"/>
                      <a:pt x="7383832" y="1301578"/>
                      <a:pt x="7383832" y="1301578"/>
                    </a:cubicBezTo>
                    <a:cubicBezTo>
                      <a:pt x="7381086" y="1293340"/>
                      <a:pt x="7378643" y="1284995"/>
                      <a:pt x="7375594" y="1276865"/>
                    </a:cubicBezTo>
                    <a:cubicBezTo>
                      <a:pt x="7361343" y="1238863"/>
                      <a:pt x="7357782" y="1239533"/>
                      <a:pt x="7350880" y="1202724"/>
                    </a:cubicBezTo>
                    <a:cubicBezTo>
                      <a:pt x="7337413" y="1130899"/>
                      <a:pt x="7337844" y="1078757"/>
                      <a:pt x="7301453" y="1013254"/>
                    </a:cubicBezTo>
                    <a:cubicBezTo>
                      <a:pt x="7291626" y="995566"/>
                      <a:pt x="7219525" y="920416"/>
                      <a:pt x="7202599" y="906162"/>
                    </a:cubicBezTo>
                    <a:cubicBezTo>
                      <a:pt x="6995472" y="731740"/>
                      <a:pt x="7170732" y="876979"/>
                      <a:pt x="7046080" y="799070"/>
                    </a:cubicBezTo>
                    <a:cubicBezTo>
                      <a:pt x="7017656" y="781305"/>
                      <a:pt x="6993994" y="755754"/>
                      <a:pt x="6963702" y="741405"/>
                    </a:cubicBezTo>
                    <a:cubicBezTo>
                      <a:pt x="6940823" y="730567"/>
                      <a:pt x="6913686" y="732606"/>
                      <a:pt x="6889561" y="724930"/>
                    </a:cubicBezTo>
                    <a:cubicBezTo>
                      <a:pt x="6701858" y="665207"/>
                      <a:pt x="6844699" y="696185"/>
                      <a:pt x="6741280" y="675503"/>
                    </a:cubicBezTo>
                    <a:cubicBezTo>
                      <a:pt x="6689107" y="678249"/>
                      <a:pt x="6636662" y="677752"/>
                      <a:pt x="6584761" y="683740"/>
                    </a:cubicBezTo>
                    <a:cubicBezTo>
                      <a:pt x="6564902" y="686031"/>
                      <a:pt x="6546382" y="694956"/>
                      <a:pt x="6527096" y="700216"/>
                    </a:cubicBezTo>
                    <a:cubicBezTo>
                      <a:pt x="6516173" y="703195"/>
                      <a:pt x="6505129" y="705708"/>
                      <a:pt x="6494145" y="708454"/>
                    </a:cubicBezTo>
                    <a:cubicBezTo>
                      <a:pt x="6455702" y="705708"/>
                      <a:pt x="6416735" y="707110"/>
                      <a:pt x="6378815" y="700216"/>
                    </a:cubicBezTo>
                    <a:cubicBezTo>
                      <a:pt x="6355732" y="696019"/>
                      <a:pt x="6335007" y="683394"/>
                      <a:pt x="6312913" y="675503"/>
                    </a:cubicBezTo>
                    <a:cubicBezTo>
                      <a:pt x="6255797" y="655105"/>
                      <a:pt x="6272771" y="660575"/>
                      <a:pt x="6214059" y="650789"/>
                    </a:cubicBezTo>
                    <a:cubicBezTo>
                      <a:pt x="6014325" y="500989"/>
                      <a:pt x="6200546" y="636289"/>
                      <a:pt x="6049302" y="535459"/>
                    </a:cubicBezTo>
                    <a:cubicBezTo>
                      <a:pt x="5946351" y="466825"/>
                      <a:pt x="6094821" y="557828"/>
                      <a:pt x="5975161" y="486032"/>
                    </a:cubicBezTo>
                    <a:cubicBezTo>
                      <a:pt x="5949967" y="452440"/>
                      <a:pt x="5944361" y="441728"/>
                      <a:pt x="5909259" y="411892"/>
                    </a:cubicBezTo>
                    <a:cubicBezTo>
                      <a:pt x="5869068" y="377730"/>
                      <a:pt x="5832870" y="336628"/>
                      <a:pt x="5785691" y="313038"/>
                    </a:cubicBezTo>
                    <a:cubicBezTo>
                      <a:pt x="5656923" y="248654"/>
                      <a:pt x="5749893" y="290285"/>
                      <a:pt x="5653886" y="255373"/>
                    </a:cubicBezTo>
                    <a:cubicBezTo>
                      <a:pt x="5639989" y="250319"/>
                      <a:pt x="5627155" y="241995"/>
                      <a:pt x="5612696" y="238897"/>
                    </a:cubicBezTo>
                    <a:cubicBezTo>
                      <a:pt x="5588383" y="233687"/>
                      <a:pt x="5563269" y="233405"/>
                      <a:pt x="5538556" y="230659"/>
                    </a:cubicBezTo>
                    <a:cubicBezTo>
                      <a:pt x="5480891" y="236151"/>
                      <a:pt x="5423105" y="240495"/>
                      <a:pt x="5365561" y="247135"/>
                    </a:cubicBezTo>
                    <a:cubicBezTo>
                      <a:pt x="5233813" y="262337"/>
                      <a:pt x="5486452" y="255755"/>
                      <a:pt x="5200805" y="296562"/>
                    </a:cubicBezTo>
                    <a:cubicBezTo>
                      <a:pt x="5104986" y="310251"/>
                      <a:pt x="5162507" y="303417"/>
                      <a:pt x="5027810" y="313038"/>
                    </a:cubicBezTo>
                    <a:cubicBezTo>
                      <a:pt x="4972891" y="310292"/>
                      <a:pt x="4917121" y="314813"/>
                      <a:pt x="4863053" y="304800"/>
                    </a:cubicBezTo>
                    <a:cubicBezTo>
                      <a:pt x="4841285" y="300769"/>
                      <a:pt x="4825189" y="281750"/>
                      <a:pt x="4805388" y="271849"/>
                    </a:cubicBezTo>
                    <a:cubicBezTo>
                      <a:pt x="4786683" y="262497"/>
                      <a:pt x="4767432" y="254128"/>
                      <a:pt x="4747723" y="247135"/>
                    </a:cubicBezTo>
                    <a:cubicBezTo>
                      <a:pt x="4536792" y="172288"/>
                      <a:pt x="4610605" y="186281"/>
                      <a:pt x="4451161" y="172994"/>
                    </a:cubicBezTo>
                    <a:lnTo>
                      <a:pt x="4327594" y="131805"/>
                    </a:lnTo>
                    <a:cubicBezTo>
                      <a:pt x="4308544" y="125744"/>
                      <a:pt x="4288894" y="121652"/>
                      <a:pt x="4269929" y="115330"/>
                    </a:cubicBezTo>
                    <a:cubicBezTo>
                      <a:pt x="4255900" y="110654"/>
                      <a:pt x="4243199" y="101952"/>
                      <a:pt x="4228740" y="98854"/>
                    </a:cubicBezTo>
                    <a:cubicBezTo>
                      <a:pt x="4204426" y="93644"/>
                      <a:pt x="4179313" y="93362"/>
                      <a:pt x="4154599" y="90616"/>
                    </a:cubicBezTo>
                    <a:cubicBezTo>
                      <a:pt x="4129886" y="104346"/>
                      <a:pt x="4104240" y="116517"/>
                      <a:pt x="4080459" y="131805"/>
                    </a:cubicBezTo>
                    <a:cubicBezTo>
                      <a:pt x="4010954" y="176487"/>
                      <a:pt x="4068745" y="154137"/>
                      <a:pt x="3998080" y="189470"/>
                    </a:cubicBezTo>
                    <a:cubicBezTo>
                      <a:pt x="3984854" y="196083"/>
                      <a:pt x="3970404" y="199940"/>
                      <a:pt x="3956891" y="205946"/>
                    </a:cubicBezTo>
                    <a:cubicBezTo>
                      <a:pt x="3925533" y="219883"/>
                      <a:pt x="3925733" y="221226"/>
                      <a:pt x="3899226" y="238897"/>
                    </a:cubicBezTo>
                    <a:cubicBezTo>
                      <a:pt x="3812121" y="209861"/>
                      <a:pt x="3875558" y="213346"/>
                      <a:pt x="3833323" y="247135"/>
                    </a:cubicBezTo>
                    <a:cubicBezTo>
                      <a:pt x="3826543" y="252559"/>
                      <a:pt x="3816377" y="251490"/>
                      <a:pt x="3808610" y="255373"/>
                    </a:cubicBezTo>
                    <a:cubicBezTo>
                      <a:pt x="3799754" y="259801"/>
                      <a:pt x="3791903" y="266026"/>
                      <a:pt x="3783896" y="271849"/>
                    </a:cubicBezTo>
                    <a:cubicBezTo>
                      <a:pt x="3761689" y="288000"/>
                      <a:pt x="3740201" y="305125"/>
                      <a:pt x="3717994" y="321276"/>
                    </a:cubicBezTo>
                    <a:cubicBezTo>
                      <a:pt x="3709987" y="327099"/>
                      <a:pt x="3683675" y="340152"/>
                      <a:pt x="3693280" y="337751"/>
                    </a:cubicBezTo>
                    <a:cubicBezTo>
                      <a:pt x="3713568" y="332679"/>
                      <a:pt x="3731723" y="321276"/>
                      <a:pt x="3750945" y="313038"/>
                    </a:cubicBezTo>
                    <a:cubicBezTo>
                      <a:pt x="3761929" y="293816"/>
                      <a:pt x="3774534" y="275435"/>
                      <a:pt x="3783896" y="255373"/>
                    </a:cubicBezTo>
                    <a:cubicBezTo>
                      <a:pt x="3793818" y="234113"/>
                      <a:pt x="3795596" y="208991"/>
                      <a:pt x="3808610" y="189470"/>
                    </a:cubicBezTo>
                    <a:cubicBezTo>
                      <a:pt x="3823689" y="166852"/>
                      <a:pt x="3844528" y="148115"/>
                      <a:pt x="3866275" y="131805"/>
                    </a:cubicBezTo>
                    <a:cubicBezTo>
                      <a:pt x="3877259" y="123567"/>
                      <a:pt x="3849799" y="153773"/>
                      <a:pt x="3841561" y="164757"/>
                    </a:cubicBezTo>
                    <a:cubicBezTo>
                      <a:pt x="3838815" y="178487"/>
                      <a:pt x="3830818" y="192170"/>
                      <a:pt x="3833323" y="205946"/>
                    </a:cubicBezTo>
                    <a:cubicBezTo>
                      <a:pt x="3842880" y="258509"/>
                      <a:pt x="3962949" y="376424"/>
                      <a:pt x="3965129" y="378940"/>
                    </a:cubicBezTo>
                    <a:cubicBezTo>
                      <a:pt x="3987309" y="467660"/>
                      <a:pt x="3990331" y="466627"/>
                      <a:pt x="3965129" y="617838"/>
                    </a:cubicBezTo>
                    <a:cubicBezTo>
                      <a:pt x="3963701" y="626403"/>
                      <a:pt x="3947906" y="613991"/>
                      <a:pt x="3940415" y="609600"/>
                    </a:cubicBezTo>
                    <a:cubicBezTo>
                      <a:pt x="3868095" y="567205"/>
                      <a:pt x="3796875" y="522927"/>
                      <a:pt x="3726232" y="477794"/>
                    </a:cubicBezTo>
                    <a:cubicBezTo>
                      <a:pt x="3631997" y="417589"/>
                      <a:pt x="3658858" y="422259"/>
                      <a:pt x="3561475" y="370703"/>
                    </a:cubicBezTo>
                    <a:cubicBezTo>
                      <a:pt x="3542993" y="360918"/>
                      <a:pt x="3523918" y="351734"/>
                      <a:pt x="3503810" y="345989"/>
                    </a:cubicBezTo>
                    <a:cubicBezTo>
                      <a:pt x="3477222" y="338392"/>
                      <a:pt x="3356830" y="330308"/>
                      <a:pt x="3347291" y="329513"/>
                    </a:cubicBezTo>
                    <a:cubicBezTo>
                      <a:pt x="3322578" y="324021"/>
                      <a:pt x="3298034" y="317703"/>
                      <a:pt x="3273151" y="313038"/>
                    </a:cubicBezTo>
                    <a:cubicBezTo>
                      <a:pt x="3186609" y="296812"/>
                      <a:pt x="3242977" y="313964"/>
                      <a:pt x="3190772" y="296562"/>
                    </a:cubicBezTo>
                    <a:cubicBezTo>
                      <a:pt x="3166059" y="302054"/>
                      <a:pt x="3139276" y="301716"/>
                      <a:pt x="3116632" y="313038"/>
                    </a:cubicBezTo>
                    <a:cubicBezTo>
                      <a:pt x="3056786" y="342961"/>
                      <a:pt x="3123867" y="356639"/>
                      <a:pt x="3067205" y="337751"/>
                    </a:cubicBezTo>
                    <a:cubicBezTo>
                      <a:pt x="3065668" y="336470"/>
                      <a:pt x="3002067" y="285997"/>
                      <a:pt x="2993064" y="271849"/>
                    </a:cubicBezTo>
                    <a:cubicBezTo>
                      <a:pt x="2979878" y="251128"/>
                      <a:pt x="2969559" y="228617"/>
                      <a:pt x="2960113" y="205946"/>
                    </a:cubicBezTo>
                    <a:cubicBezTo>
                      <a:pt x="2955758" y="195495"/>
                      <a:pt x="2957374" y="182891"/>
                      <a:pt x="2951875" y="172994"/>
                    </a:cubicBezTo>
                    <a:cubicBezTo>
                      <a:pt x="2943336" y="157624"/>
                      <a:pt x="2929907" y="145535"/>
                      <a:pt x="2918923" y="131805"/>
                    </a:cubicBezTo>
                    <a:cubicBezTo>
                      <a:pt x="2918384" y="129650"/>
                      <a:pt x="2906746" y="79513"/>
                      <a:pt x="2902448" y="74140"/>
                    </a:cubicBezTo>
                    <a:cubicBezTo>
                      <a:pt x="2886710" y="54468"/>
                      <a:pt x="2872917" y="59375"/>
                      <a:pt x="2853021" y="49427"/>
                    </a:cubicBezTo>
                    <a:cubicBezTo>
                      <a:pt x="2844165" y="44999"/>
                      <a:pt x="2835913" y="39289"/>
                      <a:pt x="2828307" y="32951"/>
                    </a:cubicBezTo>
                    <a:cubicBezTo>
                      <a:pt x="2819357" y="25493"/>
                      <a:pt x="2814646" y="11922"/>
                      <a:pt x="2803594" y="8238"/>
                    </a:cubicBezTo>
                    <a:cubicBezTo>
                      <a:pt x="2787964" y="3028"/>
                      <a:pt x="2810459" y="0"/>
                      <a:pt x="2754167" y="0"/>
                    </a:cubicBezTo>
                    <a:close/>
                  </a:path>
                </a:pathLst>
              </a:custGeom>
              <a:solidFill>
                <a:schemeClr val="tx1">
                  <a:alpha val="48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자유형 47"/>
              <p:cNvSpPr/>
              <p:nvPr/>
            </p:nvSpPr>
            <p:spPr>
              <a:xfrm rot="19175193">
                <a:off x="3831265" y="371083"/>
                <a:ext cx="2288776" cy="3998270"/>
              </a:xfrm>
              <a:custGeom>
                <a:avLst/>
                <a:gdLst>
                  <a:gd name="connsiteX0" fmla="*/ 2754167 w 8372664"/>
                  <a:gd name="connsiteY0" fmla="*/ 0 h 6713838"/>
                  <a:gd name="connsiteX1" fmla="*/ 2465842 w 8372664"/>
                  <a:gd name="connsiteY1" fmla="*/ 8238 h 6713838"/>
                  <a:gd name="connsiteX2" fmla="*/ 2416415 w 8372664"/>
                  <a:gd name="connsiteY2" fmla="*/ 16476 h 6713838"/>
                  <a:gd name="connsiteX3" fmla="*/ 2358751 w 8372664"/>
                  <a:gd name="connsiteY3" fmla="*/ 24713 h 6713838"/>
                  <a:gd name="connsiteX4" fmla="*/ 2202232 w 8372664"/>
                  <a:gd name="connsiteY4" fmla="*/ 74140 h 6713838"/>
                  <a:gd name="connsiteX5" fmla="*/ 2161042 w 8372664"/>
                  <a:gd name="connsiteY5" fmla="*/ 98854 h 6713838"/>
                  <a:gd name="connsiteX6" fmla="*/ 2086902 w 8372664"/>
                  <a:gd name="connsiteY6" fmla="*/ 148281 h 6713838"/>
                  <a:gd name="connsiteX7" fmla="*/ 2053951 w 8372664"/>
                  <a:gd name="connsiteY7" fmla="*/ 197708 h 6713838"/>
                  <a:gd name="connsiteX8" fmla="*/ 2029237 w 8372664"/>
                  <a:gd name="connsiteY8" fmla="*/ 280086 h 6713838"/>
                  <a:gd name="connsiteX9" fmla="*/ 2020999 w 8372664"/>
                  <a:gd name="connsiteY9" fmla="*/ 329513 h 6713838"/>
                  <a:gd name="connsiteX10" fmla="*/ 1955096 w 8372664"/>
                  <a:gd name="connsiteY10" fmla="*/ 461319 h 6713838"/>
                  <a:gd name="connsiteX11" fmla="*/ 1897432 w 8372664"/>
                  <a:gd name="connsiteY11" fmla="*/ 543697 h 6713838"/>
                  <a:gd name="connsiteX12" fmla="*/ 1864480 w 8372664"/>
                  <a:gd name="connsiteY12" fmla="*/ 568411 h 6713838"/>
                  <a:gd name="connsiteX13" fmla="*/ 1823291 w 8372664"/>
                  <a:gd name="connsiteY13" fmla="*/ 593124 h 6713838"/>
                  <a:gd name="connsiteX14" fmla="*/ 1707961 w 8372664"/>
                  <a:gd name="connsiteY14" fmla="*/ 626076 h 6713838"/>
                  <a:gd name="connsiteX15" fmla="*/ 1658534 w 8372664"/>
                  <a:gd name="connsiteY15" fmla="*/ 634313 h 6713838"/>
                  <a:gd name="connsiteX16" fmla="*/ 1460826 w 8372664"/>
                  <a:gd name="connsiteY16" fmla="*/ 642551 h 6713838"/>
                  <a:gd name="connsiteX17" fmla="*/ 1353734 w 8372664"/>
                  <a:gd name="connsiteY17" fmla="*/ 675503 h 6713838"/>
                  <a:gd name="connsiteX18" fmla="*/ 1238405 w 8372664"/>
                  <a:gd name="connsiteY18" fmla="*/ 733167 h 6713838"/>
                  <a:gd name="connsiteX19" fmla="*/ 1172502 w 8372664"/>
                  <a:gd name="connsiteY19" fmla="*/ 782594 h 6713838"/>
                  <a:gd name="connsiteX20" fmla="*/ 1106599 w 8372664"/>
                  <a:gd name="connsiteY20" fmla="*/ 815546 h 6713838"/>
                  <a:gd name="connsiteX21" fmla="*/ 1057172 w 8372664"/>
                  <a:gd name="connsiteY21" fmla="*/ 864973 h 6713838"/>
                  <a:gd name="connsiteX22" fmla="*/ 1007745 w 8372664"/>
                  <a:gd name="connsiteY22" fmla="*/ 906162 h 6713838"/>
                  <a:gd name="connsiteX23" fmla="*/ 974794 w 8372664"/>
                  <a:gd name="connsiteY23" fmla="*/ 955589 h 6713838"/>
                  <a:gd name="connsiteX24" fmla="*/ 941842 w 8372664"/>
                  <a:gd name="connsiteY24" fmla="*/ 988540 h 6713838"/>
                  <a:gd name="connsiteX25" fmla="*/ 933605 w 8372664"/>
                  <a:gd name="connsiteY25" fmla="*/ 1046205 h 6713838"/>
                  <a:gd name="connsiteX26" fmla="*/ 925367 w 8372664"/>
                  <a:gd name="connsiteY26" fmla="*/ 1087394 h 6713838"/>
                  <a:gd name="connsiteX27" fmla="*/ 917129 w 8372664"/>
                  <a:gd name="connsiteY27" fmla="*/ 1136821 h 6713838"/>
                  <a:gd name="connsiteX28" fmla="*/ 908891 w 8372664"/>
                  <a:gd name="connsiteY28" fmla="*/ 1532238 h 6713838"/>
                  <a:gd name="connsiteX29" fmla="*/ 884178 w 8372664"/>
                  <a:gd name="connsiteY29" fmla="*/ 1589903 h 6713838"/>
                  <a:gd name="connsiteX30" fmla="*/ 793561 w 8372664"/>
                  <a:gd name="connsiteY30" fmla="*/ 1729946 h 6713838"/>
                  <a:gd name="connsiteX31" fmla="*/ 752372 w 8372664"/>
                  <a:gd name="connsiteY31" fmla="*/ 1787611 h 6713838"/>
                  <a:gd name="connsiteX32" fmla="*/ 727659 w 8372664"/>
                  <a:gd name="connsiteY32" fmla="*/ 1828800 h 6713838"/>
                  <a:gd name="connsiteX33" fmla="*/ 645280 w 8372664"/>
                  <a:gd name="connsiteY33" fmla="*/ 1935892 h 6713838"/>
                  <a:gd name="connsiteX34" fmla="*/ 620567 w 8372664"/>
                  <a:gd name="connsiteY34" fmla="*/ 1952367 h 6713838"/>
                  <a:gd name="connsiteX35" fmla="*/ 562902 w 8372664"/>
                  <a:gd name="connsiteY35" fmla="*/ 2018270 h 6713838"/>
                  <a:gd name="connsiteX36" fmla="*/ 472286 w 8372664"/>
                  <a:gd name="connsiteY36" fmla="*/ 2100649 h 6713838"/>
                  <a:gd name="connsiteX37" fmla="*/ 447572 w 8372664"/>
                  <a:gd name="connsiteY37" fmla="*/ 2117124 h 6713838"/>
                  <a:gd name="connsiteX38" fmla="*/ 406383 w 8372664"/>
                  <a:gd name="connsiteY38" fmla="*/ 2174789 h 6713838"/>
                  <a:gd name="connsiteX39" fmla="*/ 340480 w 8372664"/>
                  <a:gd name="connsiteY39" fmla="*/ 2240692 h 6713838"/>
                  <a:gd name="connsiteX40" fmla="*/ 200437 w 8372664"/>
                  <a:gd name="connsiteY40" fmla="*/ 2405449 h 6713838"/>
                  <a:gd name="connsiteX41" fmla="*/ 167486 w 8372664"/>
                  <a:gd name="connsiteY41" fmla="*/ 2463113 h 6713838"/>
                  <a:gd name="connsiteX42" fmla="*/ 159248 w 8372664"/>
                  <a:gd name="connsiteY42" fmla="*/ 2487827 h 6713838"/>
                  <a:gd name="connsiteX43" fmla="*/ 142772 w 8372664"/>
                  <a:gd name="connsiteY43" fmla="*/ 2545492 h 6713838"/>
                  <a:gd name="connsiteX44" fmla="*/ 134534 w 8372664"/>
                  <a:gd name="connsiteY44" fmla="*/ 3064476 h 6713838"/>
                  <a:gd name="connsiteX45" fmla="*/ 118059 w 8372664"/>
                  <a:gd name="connsiteY45" fmla="*/ 3155092 h 6713838"/>
                  <a:gd name="connsiteX46" fmla="*/ 93345 w 8372664"/>
                  <a:gd name="connsiteY46" fmla="*/ 3270421 h 6713838"/>
                  <a:gd name="connsiteX47" fmla="*/ 68632 w 8372664"/>
                  <a:gd name="connsiteY47" fmla="*/ 3385751 h 6713838"/>
                  <a:gd name="connsiteX48" fmla="*/ 52156 w 8372664"/>
                  <a:gd name="connsiteY48" fmla="*/ 3501081 h 6713838"/>
                  <a:gd name="connsiteX49" fmla="*/ 19205 w 8372664"/>
                  <a:gd name="connsiteY49" fmla="*/ 3624649 h 6713838"/>
                  <a:gd name="connsiteX50" fmla="*/ 10967 w 8372664"/>
                  <a:gd name="connsiteY50" fmla="*/ 3863546 h 6713838"/>
                  <a:gd name="connsiteX51" fmla="*/ 183961 w 8372664"/>
                  <a:gd name="connsiteY51" fmla="*/ 4036540 h 6713838"/>
                  <a:gd name="connsiteX52" fmla="*/ 208675 w 8372664"/>
                  <a:gd name="connsiteY52" fmla="*/ 4044778 h 6713838"/>
                  <a:gd name="connsiteX53" fmla="*/ 225151 w 8372664"/>
                  <a:gd name="connsiteY53" fmla="*/ 4069492 h 6713838"/>
                  <a:gd name="connsiteX54" fmla="*/ 447572 w 8372664"/>
                  <a:gd name="connsiteY54" fmla="*/ 4184821 h 6713838"/>
                  <a:gd name="connsiteX55" fmla="*/ 554664 w 8372664"/>
                  <a:gd name="connsiteY55" fmla="*/ 4267200 h 6713838"/>
                  <a:gd name="connsiteX56" fmla="*/ 546426 w 8372664"/>
                  <a:gd name="connsiteY56" fmla="*/ 4349578 h 6713838"/>
                  <a:gd name="connsiteX57" fmla="*/ 529951 w 8372664"/>
                  <a:gd name="connsiteY57" fmla="*/ 4407243 h 6713838"/>
                  <a:gd name="connsiteX58" fmla="*/ 513475 w 8372664"/>
                  <a:gd name="connsiteY58" fmla="*/ 4473146 h 6713838"/>
                  <a:gd name="connsiteX59" fmla="*/ 521713 w 8372664"/>
                  <a:gd name="connsiteY59" fmla="*/ 4926227 h 6713838"/>
                  <a:gd name="connsiteX60" fmla="*/ 620567 w 8372664"/>
                  <a:gd name="connsiteY60" fmla="*/ 5165124 h 6713838"/>
                  <a:gd name="connsiteX61" fmla="*/ 752372 w 8372664"/>
                  <a:gd name="connsiteY61" fmla="*/ 5346357 h 6713838"/>
                  <a:gd name="connsiteX62" fmla="*/ 777086 w 8372664"/>
                  <a:gd name="connsiteY62" fmla="*/ 5362832 h 6713838"/>
                  <a:gd name="connsiteX63" fmla="*/ 900653 w 8372664"/>
                  <a:gd name="connsiteY63" fmla="*/ 5461686 h 6713838"/>
                  <a:gd name="connsiteX64" fmla="*/ 999507 w 8372664"/>
                  <a:gd name="connsiteY64" fmla="*/ 5502876 h 6713838"/>
                  <a:gd name="connsiteX65" fmla="*/ 1073648 w 8372664"/>
                  <a:gd name="connsiteY65" fmla="*/ 5544065 h 6713838"/>
                  <a:gd name="connsiteX66" fmla="*/ 1188978 w 8372664"/>
                  <a:gd name="connsiteY66" fmla="*/ 5585254 h 6713838"/>
                  <a:gd name="connsiteX67" fmla="*/ 1370210 w 8372664"/>
                  <a:gd name="connsiteY67" fmla="*/ 5667632 h 6713838"/>
                  <a:gd name="connsiteX68" fmla="*/ 1510253 w 8372664"/>
                  <a:gd name="connsiteY68" fmla="*/ 5700584 h 6713838"/>
                  <a:gd name="connsiteX69" fmla="*/ 1543205 w 8372664"/>
                  <a:gd name="connsiteY69" fmla="*/ 5708821 h 6713838"/>
                  <a:gd name="connsiteX70" fmla="*/ 1567918 w 8372664"/>
                  <a:gd name="connsiteY70" fmla="*/ 5717059 h 6713838"/>
                  <a:gd name="connsiteX71" fmla="*/ 1650296 w 8372664"/>
                  <a:gd name="connsiteY71" fmla="*/ 5733535 h 6713838"/>
                  <a:gd name="connsiteX72" fmla="*/ 1683248 w 8372664"/>
                  <a:gd name="connsiteY72" fmla="*/ 5741773 h 6713838"/>
                  <a:gd name="connsiteX73" fmla="*/ 1732675 w 8372664"/>
                  <a:gd name="connsiteY73" fmla="*/ 5750011 h 6713838"/>
                  <a:gd name="connsiteX74" fmla="*/ 1856242 w 8372664"/>
                  <a:gd name="connsiteY74" fmla="*/ 5774724 h 6713838"/>
                  <a:gd name="connsiteX75" fmla="*/ 1880956 w 8372664"/>
                  <a:gd name="connsiteY75" fmla="*/ 5782962 h 6713838"/>
                  <a:gd name="connsiteX76" fmla="*/ 1971572 w 8372664"/>
                  <a:gd name="connsiteY76" fmla="*/ 5807676 h 6713838"/>
                  <a:gd name="connsiteX77" fmla="*/ 2029237 w 8372664"/>
                  <a:gd name="connsiteY77" fmla="*/ 5815913 h 6713838"/>
                  <a:gd name="connsiteX78" fmla="*/ 2144567 w 8372664"/>
                  <a:gd name="connsiteY78" fmla="*/ 5898292 h 6713838"/>
                  <a:gd name="connsiteX79" fmla="*/ 2169280 w 8372664"/>
                  <a:gd name="connsiteY79" fmla="*/ 5914767 h 6713838"/>
                  <a:gd name="connsiteX80" fmla="*/ 2226945 w 8372664"/>
                  <a:gd name="connsiteY80" fmla="*/ 5980670 h 6713838"/>
                  <a:gd name="connsiteX81" fmla="*/ 2276372 w 8372664"/>
                  <a:gd name="connsiteY81" fmla="*/ 6013621 h 6713838"/>
                  <a:gd name="connsiteX82" fmla="*/ 2334037 w 8372664"/>
                  <a:gd name="connsiteY82" fmla="*/ 6054811 h 6713838"/>
                  <a:gd name="connsiteX83" fmla="*/ 2416415 w 8372664"/>
                  <a:gd name="connsiteY83" fmla="*/ 6087762 h 6713838"/>
                  <a:gd name="connsiteX84" fmla="*/ 2457605 w 8372664"/>
                  <a:gd name="connsiteY84" fmla="*/ 6096000 h 6713838"/>
                  <a:gd name="connsiteX85" fmla="*/ 2482318 w 8372664"/>
                  <a:gd name="connsiteY85" fmla="*/ 6104238 h 6713838"/>
                  <a:gd name="connsiteX86" fmla="*/ 2539983 w 8372664"/>
                  <a:gd name="connsiteY86" fmla="*/ 6120713 h 6713838"/>
                  <a:gd name="connsiteX87" fmla="*/ 2622361 w 8372664"/>
                  <a:gd name="connsiteY87" fmla="*/ 6137189 h 6713838"/>
                  <a:gd name="connsiteX88" fmla="*/ 2647075 w 8372664"/>
                  <a:gd name="connsiteY88" fmla="*/ 6145427 h 6713838"/>
                  <a:gd name="connsiteX89" fmla="*/ 2721215 w 8372664"/>
                  <a:gd name="connsiteY89" fmla="*/ 6153665 h 6713838"/>
                  <a:gd name="connsiteX90" fmla="*/ 2770642 w 8372664"/>
                  <a:gd name="connsiteY90" fmla="*/ 6161903 h 6713838"/>
                  <a:gd name="connsiteX91" fmla="*/ 2902448 w 8372664"/>
                  <a:gd name="connsiteY91" fmla="*/ 6178378 h 6713838"/>
                  <a:gd name="connsiteX92" fmla="*/ 3075442 w 8372664"/>
                  <a:gd name="connsiteY92" fmla="*/ 6203092 h 6713838"/>
                  <a:gd name="connsiteX93" fmla="*/ 3174296 w 8372664"/>
                  <a:gd name="connsiteY93" fmla="*/ 6227805 h 6713838"/>
                  <a:gd name="connsiteX94" fmla="*/ 3281388 w 8372664"/>
                  <a:gd name="connsiteY94" fmla="*/ 6252519 h 6713838"/>
                  <a:gd name="connsiteX95" fmla="*/ 3421432 w 8372664"/>
                  <a:gd name="connsiteY95" fmla="*/ 6293708 h 6713838"/>
                  <a:gd name="connsiteX96" fmla="*/ 3479096 w 8372664"/>
                  <a:gd name="connsiteY96" fmla="*/ 6301946 h 6713838"/>
                  <a:gd name="connsiteX97" fmla="*/ 3503810 w 8372664"/>
                  <a:gd name="connsiteY97" fmla="*/ 6310184 h 6713838"/>
                  <a:gd name="connsiteX98" fmla="*/ 3874513 w 8372664"/>
                  <a:gd name="connsiteY98" fmla="*/ 6310184 h 6713838"/>
                  <a:gd name="connsiteX99" fmla="*/ 4286405 w 8372664"/>
                  <a:gd name="connsiteY99" fmla="*/ 6318421 h 6713838"/>
                  <a:gd name="connsiteX100" fmla="*/ 4319356 w 8372664"/>
                  <a:gd name="connsiteY100" fmla="*/ 6326659 h 6713838"/>
                  <a:gd name="connsiteX101" fmla="*/ 4434686 w 8372664"/>
                  <a:gd name="connsiteY101" fmla="*/ 6343135 h 6713838"/>
                  <a:gd name="connsiteX102" fmla="*/ 4459399 w 8372664"/>
                  <a:gd name="connsiteY102" fmla="*/ 6351373 h 6713838"/>
                  <a:gd name="connsiteX103" fmla="*/ 4698296 w 8372664"/>
                  <a:gd name="connsiteY103" fmla="*/ 6367849 h 6713838"/>
                  <a:gd name="connsiteX104" fmla="*/ 4739486 w 8372664"/>
                  <a:gd name="connsiteY104" fmla="*/ 6409038 h 6713838"/>
                  <a:gd name="connsiteX105" fmla="*/ 4764199 w 8372664"/>
                  <a:gd name="connsiteY105" fmla="*/ 6425513 h 6713838"/>
                  <a:gd name="connsiteX106" fmla="*/ 4797151 w 8372664"/>
                  <a:gd name="connsiteY106" fmla="*/ 6450227 h 6713838"/>
                  <a:gd name="connsiteX107" fmla="*/ 4846578 w 8372664"/>
                  <a:gd name="connsiteY107" fmla="*/ 6507892 h 6713838"/>
                  <a:gd name="connsiteX108" fmla="*/ 4887767 w 8372664"/>
                  <a:gd name="connsiteY108" fmla="*/ 6532605 h 6713838"/>
                  <a:gd name="connsiteX109" fmla="*/ 4904242 w 8372664"/>
                  <a:gd name="connsiteY109" fmla="*/ 6557319 h 6713838"/>
                  <a:gd name="connsiteX110" fmla="*/ 4920718 w 8372664"/>
                  <a:gd name="connsiteY110" fmla="*/ 6590270 h 6713838"/>
                  <a:gd name="connsiteX111" fmla="*/ 4970145 w 8372664"/>
                  <a:gd name="connsiteY111" fmla="*/ 6656173 h 6713838"/>
                  <a:gd name="connsiteX112" fmla="*/ 4986621 w 8372664"/>
                  <a:gd name="connsiteY112" fmla="*/ 6680886 h 6713838"/>
                  <a:gd name="connsiteX113" fmla="*/ 5052523 w 8372664"/>
                  <a:gd name="connsiteY113" fmla="*/ 6713838 h 6713838"/>
                  <a:gd name="connsiteX114" fmla="*/ 5225518 w 8372664"/>
                  <a:gd name="connsiteY114" fmla="*/ 6705600 h 6713838"/>
                  <a:gd name="connsiteX115" fmla="*/ 5266707 w 8372664"/>
                  <a:gd name="connsiteY115" fmla="*/ 6697362 h 6713838"/>
                  <a:gd name="connsiteX116" fmla="*/ 5324372 w 8372664"/>
                  <a:gd name="connsiteY116" fmla="*/ 6689124 h 6713838"/>
                  <a:gd name="connsiteX117" fmla="*/ 5373799 w 8372664"/>
                  <a:gd name="connsiteY117" fmla="*/ 6664411 h 6713838"/>
                  <a:gd name="connsiteX118" fmla="*/ 5390275 w 8372664"/>
                  <a:gd name="connsiteY118" fmla="*/ 6639697 h 6713838"/>
                  <a:gd name="connsiteX119" fmla="*/ 5423226 w 8372664"/>
                  <a:gd name="connsiteY119" fmla="*/ 6631459 h 6713838"/>
                  <a:gd name="connsiteX120" fmla="*/ 5489129 w 8372664"/>
                  <a:gd name="connsiteY120" fmla="*/ 6606746 h 6713838"/>
                  <a:gd name="connsiteX121" fmla="*/ 5522080 w 8372664"/>
                  <a:gd name="connsiteY121" fmla="*/ 6590270 h 6713838"/>
                  <a:gd name="connsiteX122" fmla="*/ 5686837 w 8372664"/>
                  <a:gd name="connsiteY122" fmla="*/ 6516130 h 6713838"/>
                  <a:gd name="connsiteX123" fmla="*/ 5777453 w 8372664"/>
                  <a:gd name="connsiteY123" fmla="*/ 6483178 h 6713838"/>
                  <a:gd name="connsiteX124" fmla="*/ 5843356 w 8372664"/>
                  <a:gd name="connsiteY124" fmla="*/ 6433751 h 6713838"/>
                  <a:gd name="connsiteX125" fmla="*/ 5966923 w 8372664"/>
                  <a:gd name="connsiteY125" fmla="*/ 6318421 h 6713838"/>
                  <a:gd name="connsiteX126" fmla="*/ 6024588 w 8372664"/>
                  <a:gd name="connsiteY126" fmla="*/ 6244281 h 6713838"/>
                  <a:gd name="connsiteX127" fmla="*/ 6247010 w 8372664"/>
                  <a:gd name="connsiteY127" fmla="*/ 6079524 h 6713838"/>
                  <a:gd name="connsiteX128" fmla="*/ 6296437 w 8372664"/>
                  <a:gd name="connsiteY128" fmla="*/ 6021859 h 6713838"/>
                  <a:gd name="connsiteX129" fmla="*/ 6469432 w 8372664"/>
                  <a:gd name="connsiteY129" fmla="*/ 5766486 h 6713838"/>
                  <a:gd name="connsiteX130" fmla="*/ 6592999 w 8372664"/>
                  <a:gd name="connsiteY130" fmla="*/ 5651157 h 6713838"/>
                  <a:gd name="connsiteX131" fmla="*/ 6996653 w 8372664"/>
                  <a:gd name="connsiteY131" fmla="*/ 5461686 h 6713838"/>
                  <a:gd name="connsiteX132" fmla="*/ 7194361 w 8372664"/>
                  <a:gd name="connsiteY132" fmla="*/ 5453449 h 6713838"/>
                  <a:gd name="connsiteX133" fmla="*/ 7252026 w 8372664"/>
                  <a:gd name="connsiteY133" fmla="*/ 5445211 h 6713838"/>
                  <a:gd name="connsiteX134" fmla="*/ 7317929 w 8372664"/>
                  <a:gd name="connsiteY134" fmla="*/ 5420497 h 6713838"/>
                  <a:gd name="connsiteX135" fmla="*/ 7466210 w 8372664"/>
                  <a:gd name="connsiteY135" fmla="*/ 5329881 h 6713838"/>
                  <a:gd name="connsiteX136" fmla="*/ 7556826 w 8372664"/>
                  <a:gd name="connsiteY136" fmla="*/ 5239265 h 6713838"/>
                  <a:gd name="connsiteX137" fmla="*/ 7565064 w 8372664"/>
                  <a:gd name="connsiteY137" fmla="*/ 5214551 h 6713838"/>
                  <a:gd name="connsiteX138" fmla="*/ 7581540 w 8372664"/>
                  <a:gd name="connsiteY138" fmla="*/ 5173362 h 6713838"/>
                  <a:gd name="connsiteX139" fmla="*/ 7614491 w 8372664"/>
                  <a:gd name="connsiteY139" fmla="*/ 5049794 h 6713838"/>
                  <a:gd name="connsiteX140" fmla="*/ 7639205 w 8372664"/>
                  <a:gd name="connsiteY140" fmla="*/ 4885038 h 6713838"/>
                  <a:gd name="connsiteX141" fmla="*/ 7680394 w 8372664"/>
                  <a:gd name="connsiteY141" fmla="*/ 4712043 h 6713838"/>
                  <a:gd name="connsiteX142" fmla="*/ 7713345 w 8372664"/>
                  <a:gd name="connsiteY142" fmla="*/ 4604951 h 6713838"/>
                  <a:gd name="connsiteX143" fmla="*/ 7762772 w 8372664"/>
                  <a:gd name="connsiteY143" fmla="*/ 4539049 h 6713838"/>
                  <a:gd name="connsiteX144" fmla="*/ 7845151 w 8372664"/>
                  <a:gd name="connsiteY144" fmla="*/ 4464908 h 6713838"/>
                  <a:gd name="connsiteX145" fmla="*/ 7894578 w 8372664"/>
                  <a:gd name="connsiteY145" fmla="*/ 4431957 h 6713838"/>
                  <a:gd name="connsiteX146" fmla="*/ 8232329 w 8372664"/>
                  <a:gd name="connsiteY146" fmla="*/ 4250724 h 6713838"/>
                  <a:gd name="connsiteX147" fmla="*/ 8306469 w 8372664"/>
                  <a:gd name="connsiteY147" fmla="*/ 4193059 h 6713838"/>
                  <a:gd name="connsiteX148" fmla="*/ 8347659 w 8372664"/>
                  <a:gd name="connsiteY148" fmla="*/ 4143632 h 6713838"/>
                  <a:gd name="connsiteX149" fmla="*/ 8355896 w 8372664"/>
                  <a:gd name="connsiteY149" fmla="*/ 3880021 h 6713838"/>
                  <a:gd name="connsiteX150" fmla="*/ 8298232 w 8372664"/>
                  <a:gd name="connsiteY150" fmla="*/ 3739978 h 6713838"/>
                  <a:gd name="connsiteX151" fmla="*/ 8248805 w 8372664"/>
                  <a:gd name="connsiteY151" fmla="*/ 3665838 h 6713838"/>
                  <a:gd name="connsiteX152" fmla="*/ 8026383 w 8372664"/>
                  <a:gd name="connsiteY152" fmla="*/ 3534032 h 6713838"/>
                  <a:gd name="connsiteX153" fmla="*/ 7944005 w 8372664"/>
                  <a:gd name="connsiteY153" fmla="*/ 3468130 h 6713838"/>
                  <a:gd name="connsiteX154" fmla="*/ 7911053 w 8372664"/>
                  <a:gd name="connsiteY154" fmla="*/ 3393989 h 6713838"/>
                  <a:gd name="connsiteX155" fmla="*/ 7902815 w 8372664"/>
                  <a:gd name="connsiteY155" fmla="*/ 3352800 h 6713838"/>
                  <a:gd name="connsiteX156" fmla="*/ 7927529 w 8372664"/>
                  <a:gd name="connsiteY156" fmla="*/ 3229232 h 6713838"/>
                  <a:gd name="connsiteX157" fmla="*/ 7968718 w 8372664"/>
                  <a:gd name="connsiteY157" fmla="*/ 3171567 h 6713838"/>
                  <a:gd name="connsiteX158" fmla="*/ 8026383 w 8372664"/>
                  <a:gd name="connsiteY158" fmla="*/ 3031524 h 6713838"/>
                  <a:gd name="connsiteX159" fmla="*/ 8042859 w 8372664"/>
                  <a:gd name="connsiteY159" fmla="*/ 2809103 h 6713838"/>
                  <a:gd name="connsiteX160" fmla="*/ 8067572 w 8372664"/>
                  <a:gd name="connsiteY160" fmla="*/ 2471351 h 6713838"/>
                  <a:gd name="connsiteX161" fmla="*/ 8051096 w 8372664"/>
                  <a:gd name="connsiteY161" fmla="*/ 2207740 h 6713838"/>
                  <a:gd name="connsiteX162" fmla="*/ 8009907 w 8372664"/>
                  <a:gd name="connsiteY162" fmla="*/ 2108886 h 6713838"/>
                  <a:gd name="connsiteX163" fmla="*/ 7911053 w 8372664"/>
                  <a:gd name="connsiteY163" fmla="*/ 1935892 h 6713838"/>
                  <a:gd name="connsiteX164" fmla="*/ 7886340 w 8372664"/>
                  <a:gd name="connsiteY164" fmla="*/ 1902940 h 6713838"/>
                  <a:gd name="connsiteX165" fmla="*/ 7853388 w 8372664"/>
                  <a:gd name="connsiteY165" fmla="*/ 1845276 h 6713838"/>
                  <a:gd name="connsiteX166" fmla="*/ 7812199 w 8372664"/>
                  <a:gd name="connsiteY166" fmla="*/ 1787611 h 6713838"/>
                  <a:gd name="connsiteX167" fmla="*/ 7771010 w 8372664"/>
                  <a:gd name="connsiteY167" fmla="*/ 1705232 h 6713838"/>
                  <a:gd name="connsiteX168" fmla="*/ 7680394 w 8372664"/>
                  <a:gd name="connsiteY168" fmla="*/ 1565189 h 6713838"/>
                  <a:gd name="connsiteX169" fmla="*/ 7606253 w 8372664"/>
                  <a:gd name="connsiteY169" fmla="*/ 1458097 h 6713838"/>
                  <a:gd name="connsiteX170" fmla="*/ 7507399 w 8372664"/>
                  <a:gd name="connsiteY170" fmla="*/ 1367481 h 6713838"/>
                  <a:gd name="connsiteX171" fmla="*/ 7466210 w 8372664"/>
                  <a:gd name="connsiteY171" fmla="*/ 1342767 h 6713838"/>
                  <a:gd name="connsiteX172" fmla="*/ 7383832 w 8372664"/>
                  <a:gd name="connsiteY172" fmla="*/ 1301578 h 6713838"/>
                  <a:gd name="connsiteX173" fmla="*/ 7375594 w 8372664"/>
                  <a:gd name="connsiteY173" fmla="*/ 1276865 h 6713838"/>
                  <a:gd name="connsiteX174" fmla="*/ 7350880 w 8372664"/>
                  <a:gd name="connsiteY174" fmla="*/ 1202724 h 6713838"/>
                  <a:gd name="connsiteX175" fmla="*/ 7301453 w 8372664"/>
                  <a:gd name="connsiteY175" fmla="*/ 1013254 h 6713838"/>
                  <a:gd name="connsiteX176" fmla="*/ 7202599 w 8372664"/>
                  <a:gd name="connsiteY176" fmla="*/ 906162 h 6713838"/>
                  <a:gd name="connsiteX177" fmla="*/ 7046080 w 8372664"/>
                  <a:gd name="connsiteY177" fmla="*/ 799070 h 6713838"/>
                  <a:gd name="connsiteX178" fmla="*/ 6963702 w 8372664"/>
                  <a:gd name="connsiteY178" fmla="*/ 741405 h 6713838"/>
                  <a:gd name="connsiteX179" fmla="*/ 6889561 w 8372664"/>
                  <a:gd name="connsiteY179" fmla="*/ 724930 h 6713838"/>
                  <a:gd name="connsiteX180" fmla="*/ 6741280 w 8372664"/>
                  <a:gd name="connsiteY180" fmla="*/ 675503 h 6713838"/>
                  <a:gd name="connsiteX181" fmla="*/ 6584761 w 8372664"/>
                  <a:gd name="connsiteY181" fmla="*/ 683740 h 6713838"/>
                  <a:gd name="connsiteX182" fmla="*/ 6527096 w 8372664"/>
                  <a:gd name="connsiteY182" fmla="*/ 700216 h 6713838"/>
                  <a:gd name="connsiteX183" fmla="*/ 6494145 w 8372664"/>
                  <a:gd name="connsiteY183" fmla="*/ 708454 h 6713838"/>
                  <a:gd name="connsiteX184" fmla="*/ 6378815 w 8372664"/>
                  <a:gd name="connsiteY184" fmla="*/ 700216 h 6713838"/>
                  <a:gd name="connsiteX185" fmla="*/ 6312913 w 8372664"/>
                  <a:gd name="connsiteY185" fmla="*/ 675503 h 6713838"/>
                  <a:gd name="connsiteX186" fmla="*/ 6214059 w 8372664"/>
                  <a:gd name="connsiteY186" fmla="*/ 650789 h 6713838"/>
                  <a:gd name="connsiteX187" fmla="*/ 6049302 w 8372664"/>
                  <a:gd name="connsiteY187" fmla="*/ 535459 h 6713838"/>
                  <a:gd name="connsiteX188" fmla="*/ 5975161 w 8372664"/>
                  <a:gd name="connsiteY188" fmla="*/ 486032 h 6713838"/>
                  <a:gd name="connsiteX189" fmla="*/ 5909259 w 8372664"/>
                  <a:gd name="connsiteY189" fmla="*/ 411892 h 6713838"/>
                  <a:gd name="connsiteX190" fmla="*/ 5785691 w 8372664"/>
                  <a:gd name="connsiteY190" fmla="*/ 313038 h 6713838"/>
                  <a:gd name="connsiteX191" fmla="*/ 5653886 w 8372664"/>
                  <a:gd name="connsiteY191" fmla="*/ 255373 h 6713838"/>
                  <a:gd name="connsiteX192" fmla="*/ 5612696 w 8372664"/>
                  <a:gd name="connsiteY192" fmla="*/ 238897 h 6713838"/>
                  <a:gd name="connsiteX193" fmla="*/ 5538556 w 8372664"/>
                  <a:gd name="connsiteY193" fmla="*/ 230659 h 6713838"/>
                  <a:gd name="connsiteX194" fmla="*/ 5365561 w 8372664"/>
                  <a:gd name="connsiteY194" fmla="*/ 247135 h 6713838"/>
                  <a:gd name="connsiteX195" fmla="*/ 5200805 w 8372664"/>
                  <a:gd name="connsiteY195" fmla="*/ 296562 h 6713838"/>
                  <a:gd name="connsiteX196" fmla="*/ 5027810 w 8372664"/>
                  <a:gd name="connsiteY196" fmla="*/ 313038 h 6713838"/>
                  <a:gd name="connsiteX197" fmla="*/ 4863053 w 8372664"/>
                  <a:gd name="connsiteY197" fmla="*/ 304800 h 6713838"/>
                  <a:gd name="connsiteX198" fmla="*/ 4805388 w 8372664"/>
                  <a:gd name="connsiteY198" fmla="*/ 271849 h 6713838"/>
                  <a:gd name="connsiteX199" fmla="*/ 4747723 w 8372664"/>
                  <a:gd name="connsiteY199" fmla="*/ 247135 h 6713838"/>
                  <a:gd name="connsiteX200" fmla="*/ 4451161 w 8372664"/>
                  <a:gd name="connsiteY200" fmla="*/ 172994 h 6713838"/>
                  <a:gd name="connsiteX201" fmla="*/ 4327594 w 8372664"/>
                  <a:gd name="connsiteY201" fmla="*/ 131805 h 6713838"/>
                  <a:gd name="connsiteX202" fmla="*/ 4269929 w 8372664"/>
                  <a:gd name="connsiteY202" fmla="*/ 115330 h 6713838"/>
                  <a:gd name="connsiteX203" fmla="*/ 4228740 w 8372664"/>
                  <a:gd name="connsiteY203" fmla="*/ 98854 h 6713838"/>
                  <a:gd name="connsiteX204" fmla="*/ 4154599 w 8372664"/>
                  <a:gd name="connsiteY204" fmla="*/ 90616 h 6713838"/>
                  <a:gd name="connsiteX205" fmla="*/ 4080459 w 8372664"/>
                  <a:gd name="connsiteY205" fmla="*/ 131805 h 6713838"/>
                  <a:gd name="connsiteX206" fmla="*/ 3998080 w 8372664"/>
                  <a:gd name="connsiteY206" fmla="*/ 189470 h 6713838"/>
                  <a:gd name="connsiteX207" fmla="*/ 3956891 w 8372664"/>
                  <a:gd name="connsiteY207" fmla="*/ 205946 h 6713838"/>
                  <a:gd name="connsiteX208" fmla="*/ 3899226 w 8372664"/>
                  <a:gd name="connsiteY208" fmla="*/ 238897 h 6713838"/>
                  <a:gd name="connsiteX209" fmla="*/ 3833323 w 8372664"/>
                  <a:gd name="connsiteY209" fmla="*/ 247135 h 6713838"/>
                  <a:gd name="connsiteX210" fmla="*/ 3808610 w 8372664"/>
                  <a:gd name="connsiteY210" fmla="*/ 255373 h 6713838"/>
                  <a:gd name="connsiteX211" fmla="*/ 3783896 w 8372664"/>
                  <a:gd name="connsiteY211" fmla="*/ 271849 h 6713838"/>
                  <a:gd name="connsiteX212" fmla="*/ 3717994 w 8372664"/>
                  <a:gd name="connsiteY212" fmla="*/ 321276 h 6713838"/>
                  <a:gd name="connsiteX213" fmla="*/ 3693280 w 8372664"/>
                  <a:gd name="connsiteY213" fmla="*/ 337751 h 6713838"/>
                  <a:gd name="connsiteX214" fmla="*/ 3750945 w 8372664"/>
                  <a:gd name="connsiteY214" fmla="*/ 313038 h 6713838"/>
                  <a:gd name="connsiteX215" fmla="*/ 3783896 w 8372664"/>
                  <a:gd name="connsiteY215" fmla="*/ 255373 h 6713838"/>
                  <a:gd name="connsiteX216" fmla="*/ 3808610 w 8372664"/>
                  <a:gd name="connsiteY216" fmla="*/ 189470 h 6713838"/>
                  <a:gd name="connsiteX217" fmla="*/ 3866275 w 8372664"/>
                  <a:gd name="connsiteY217" fmla="*/ 131805 h 6713838"/>
                  <a:gd name="connsiteX218" fmla="*/ 3841561 w 8372664"/>
                  <a:gd name="connsiteY218" fmla="*/ 164757 h 6713838"/>
                  <a:gd name="connsiteX219" fmla="*/ 3833323 w 8372664"/>
                  <a:gd name="connsiteY219" fmla="*/ 205946 h 6713838"/>
                  <a:gd name="connsiteX220" fmla="*/ 3965129 w 8372664"/>
                  <a:gd name="connsiteY220" fmla="*/ 378940 h 6713838"/>
                  <a:gd name="connsiteX221" fmla="*/ 3965129 w 8372664"/>
                  <a:gd name="connsiteY221" fmla="*/ 617838 h 6713838"/>
                  <a:gd name="connsiteX222" fmla="*/ 3940415 w 8372664"/>
                  <a:gd name="connsiteY222" fmla="*/ 609600 h 6713838"/>
                  <a:gd name="connsiteX223" fmla="*/ 3726232 w 8372664"/>
                  <a:gd name="connsiteY223" fmla="*/ 477794 h 6713838"/>
                  <a:gd name="connsiteX224" fmla="*/ 3561475 w 8372664"/>
                  <a:gd name="connsiteY224" fmla="*/ 370703 h 6713838"/>
                  <a:gd name="connsiteX225" fmla="*/ 3503810 w 8372664"/>
                  <a:gd name="connsiteY225" fmla="*/ 345989 h 6713838"/>
                  <a:gd name="connsiteX226" fmla="*/ 3347291 w 8372664"/>
                  <a:gd name="connsiteY226" fmla="*/ 329513 h 6713838"/>
                  <a:gd name="connsiteX227" fmla="*/ 3273151 w 8372664"/>
                  <a:gd name="connsiteY227" fmla="*/ 313038 h 6713838"/>
                  <a:gd name="connsiteX228" fmla="*/ 3190772 w 8372664"/>
                  <a:gd name="connsiteY228" fmla="*/ 296562 h 6713838"/>
                  <a:gd name="connsiteX229" fmla="*/ 3116632 w 8372664"/>
                  <a:gd name="connsiteY229" fmla="*/ 313038 h 6713838"/>
                  <a:gd name="connsiteX230" fmla="*/ 3067205 w 8372664"/>
                  <a:gd name="connsiteY230" fmla="*/ 337751 h 6713838"/>
                  <a:gd name="connsiteX231" fmla="*/ 2993064 w 8372664"/>
                  <a:gd name="connsiteY231" fmla="*/ 271849 h 6713838"/>
                  <a:gd name="connsiteX232" fmla="*/ 2960113 w 8372664"/>
                  <a:gd name="connsiteY232" fmla="*/ 205946 h 6713838"/>
                  <a:gd name="connsiteX233" fmla="*/ 2951875 w 8372664"/>
                  <a:gd name="connsiteY233" fmla="*/ 172994 h 6713838"/>
                  <a:gd name="connsiteX234" fmla="*/ 2918923 w 8372664"/>
                  <a:gd name="connsiteY234" fmla="*/ 131805 h 6713838"/>
                  <a:gd name="connsiteX235" fmla="*/ 2902448 w 8372664"/>
                  <a:gd name="connsiteY235" fmla="*/ 74140 h 6713838"/>
                  <a:gd name="connsiteX236" fmla="*/ 2853021 w 8372664"/>
                  <a:gd name="connsiteY236" fmla="*/ 49427 h 6713838"/>
                  <a:gd name="connsiteX237" fmla="*/ 2828307 w 8372664"/>
                  <a:gd name="connsiteY237" fmla="*/ 32951 h 6713838"/>
                  <a:gd name="connsiteX238" fmla="*/ 2803594 w 8372664"/>
                  <a:gd name="connsiteY238" fmla="*/ 8238 h 6713838"/>
                  <a:gd name="connsiteX239" fmla="*/ 2754167 w 8372664"/>
                  <a:gd name="connsiteY239" fmla="*/ 0 h 6713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</a:cxnLst>
                <a:rect l="l" t="t" r="r" b="b"/>
                <a:pathLst>
                  <a:path w="8372664" h="6713838">
                    <a:moveTo>
                      <a:pt x="2754167" y="0"/>
                    </a:moveTo>
                    <a:cubicBezTo>
                      <a:pt x="2697875" y="0"/>
                      <a:pt x="2561875" y="3553"/>
                      <a:pt x="2465842" y="8238"/>
                    </a:cubicBezTo>
                    <a:cubicBezTo>
                      <a:pt x="2449159" y="9052"/>
                      <a:pt x="2432924" y="13936"/>
                      <a:pt x="2416415" y="16476"/>
                    </a:cubicBezTo>
                    <a:cubicBezTo>
                      <a:pt x="2397224" y="19428"/>
                      <a:pt x="2377972" y="21967"/>
                      <a:pt x="2358751" y="24713"/>
                    </a:cubicBezTo>
                    <a:cubicBezTo>
                      <a:pt x="2240931" y="63987"/>
                      <a:pt x="2293294" y="48123"/>
                      <a:pt x="2202232" y="74140"/>
                    </a:cubicBezTo>
                    <a:cubicBezTo>
                      <a:pt x="2188502" y="82378"/>
                      <a:pt x="2175099" y="91187"/>
                      <a:pt x="2161042" y="98854"/>
                    </a:cubicBezTo>
                    <a:cubicBezTo>
                      <a:pt x="2120548" y="120942"/>
                      <a:pt x="2112400" y="115497"/>
                      <a:pt x="2086902" y="148281"/>
                    </a:cubicBezTo>
                    <a:cubicBezTo>
                      <a:pt x="2074745" y="163911"/>
                      <a:pt x="2060213" y="178923"/>
                      <a:pt x="2053951" y="197708"/>
                    </a:cubicBezTo>
                    <a:cubicBezTo>
                      <a:pt x="2044511" y="226026"/>
                      <a:pt x="2036311" y="249434"/>
                      <a:pt x="2029237" y="280086"/>
                    </a:cubicBezTo>
                    <a:cubicBezTo>
                      <a:pt x="2025481" y="296361"/>
                      <a:pt x="2025050" y="313309"/>
                      <a:pt x="2020999" y="329513"/>
                    </a:cubicBezTo>
                    <a:cubicBezTo>
                      <a:pt x="2002422" y="403820"/>
                      <a:pt x="1998659" y="374190"/>
                      <a:pt x="1955096" y="461319"/>
                    </a:cubicBezTo>
                    <a:cubicBezTo>
                      <a:pt x="1934647" y="502218"/>
                      <a:pt x="1936673" y="504456"/>
                      <a:pt x="1897432" y="543697"/>
                    </a:cubicBezTo>
                    <a:cubicBezTo>
                      <a:pt x="1887723" y="553406"/>
                      <a:pt x="1875904" y="560795"/>
                      <a:pt x="1864480" y="568411"/>
                    </a:cubicBezTo>
                    <a:cubicBezTo>
                      <a:pt x="1851158" y="577292"/>
                      <a:pt x="1837612" y="585964"/>
                      <a:pt x="1823291" y="593124"/>
                    </a:cubicBezTo>
                    <a:cubicBezTo>
                      <a:pt x="1786900" y="611320"/>
                      <a:pt x="1747590" y="618871"/>
                      <a:pt x="1707961" y="626076"/>
                    </a:cubicBezTo>
                    <a:cubicBezTo>
                      <a:pt x="1691528" y="629064"/>
                      <a:pt x="1675200" y="633202"/>
                      <a:pt x="1658534" y="634313"/>
                    </a:cubicBezTo>
                    <a:cubicBezTo>
                      <a:pt x="1592720" y="638700"/>
                      <a:pt x="1526729" y="639805"/>
                      <a:pt x="1460826" y="642551"/>
                    </a:cubicBezTo>
                    <a:cubicBezTo>
                      <a:pt x="1399742" y="652732"/>
                      <a:pt x="1415520" y="646081"/>
                      <a:pt x="1353734" y="675503"/>
                    </a:cubicBezTo>
                    <a:cubicBezTo>
                      <a:pt x="1314929" y="693982"/>
                      <a:pt x="1272789" y="707379"/>
                      <a:pt x="1238405" y="733167"/>
                    </a:cubicBezTo>
                    <a:cubicBezTo>
                      <a:pt x="1216437" y="749643"/>
                      <a:pt x="1195788" y="768040"/>
                      <a:pt x="1172502" y="782594"/>
                    </a:cubicBezTo>
                    <a:cubicBezTo>
                      <a:pt x="1151675" y="795611"/>
                      <a:pt x="1126585" y="801270"/>
                      <a:pt x="1106599" y="815546"/>
                    </a:cubicBezTo>
                    <a:cubicBezTo>
                      <a:pt x="1087639" y="829089"/>
                      <a:pt x="1074348" y="849229"/>
                      <a:pt x="1057172" y="864973"/>
                    </a:cubicBezTo>
                    <a:cubicBezTo>
                      <a:pt x="1041363" y="879465"/>
                      <a:pt x="1022171" y="890293"/>
                      <a:pt x="1007745" y="906162"/>
                    </a:cubicBezTo>
                    <a:cubicBezTo>
                      <a:pt x="994425" y="920814"/>
                      <a:pt x="987164" y="940127"/>
                      <a:pt x="974794" y="955589"/>
                    </a:cubicBezTo>
                    <a:cubicBezTo>
                      <a:pt x="965090" y="967719"/>
                      <a:pt x="952826" y="977556"/>
                      <a:pt x="941842" y="988540"/>
                    </a:cubicBezTo>
                    <a:cubicBezTo>
                      <a:pt x="939096" y="1007762"/>
                      <a:pt x="936797" y="1027052"/>
                      <a:pt x="933605" y="1046205"/>
                    </a:cubicBezTo>
                    <a:cubicBezTo>
                      <a:pt x="931303" y="1060016"/>
                      <a:pt x="927872" y="1073618"/>
                      <a:pt x="925367" y="1087394"/>
                    </a:cubicBezTo>
                    <a:cubicBezTo>
                      <a:pt x="922379" y="1103828"/>
                      <a:pt x="919875" y="1120345"/>
                      <a:pt x="917129" y="1136821"/>
                    </a:cubicBezTo>
                    <a:cubicBezTo>
                      <a:pt x="922704" y="1292928"/>
                      <a:pt x="936346" y="1383981"/>
                      <a:pt x="908891" y="1532238"/>
                    </a:cubicBezTo>
                    <a:cubicBezTo>
                      <a:pt x="905083" y="1552801"/>
                      <a:pt x="893530" y="1571198"/>
                      <a:pt x="884178" y="1589903"/>
                    </a:cubicBezTo>
                    <a:cubicBezTo>
                      <a:pt x="856798" y="1644662"/>
                      <a:pt x="830306" y="1677891"/>
                      <a:pt x="793561" y="1729946"/>
                    </a:cubicBezTo>
                    <a:cubicBezTo>
                      <a:pt x="779939" y="1749244"/>
                      <a:pt x="764525" y="1767356"/>
                      <a:pt x="752372" y="1787611"/>
                    </a:cubicBezTo>
                    <a:cubicBezTo>
                      <a:pt x="744134" y="1801341"/>
                      <a:pt x="736145" y="1815222"/>
                      <a:pt x="727659" y="1828800"/>
                    </a:cubicBezTo>
                    <a:cubicBezTo>
                      <a:pt x="705091" y="1864909"/>
                      <a:pt x="669721" y="1909229"/>
                      <a:pt x="645280" y="1935892"/>
                    </a:cubicBezTo>
                    <a:cubicBezTo>
                      <a:pt x="638590" y="1943190"/>
                      <a:pt x="627568" y="1945366"/>
                      <a:pt x="620567" y="1952367"/>
                    </a:cubicBezTo>
                    <a:cubicBezTo>
                      <a:pt x="599927" y="1973007"/>
                      <a:pt x="582537" y="1996671"/>
                      <a:pt x="562902" y="2018270"/>
                    </a:cubicBezTo>
                    <a:cubicBezTo>
                      <a:pt x="539651" y="2043846"/>
                      <a:pt x="491576" y="2084866"/>
                      <a:pt x="472286" y="2100649"/>
                    </a:cubicBezTo>
                    <a:cubicBezTo>
                      <a:pt x="464623" y="2106918"/>
                      <a:pt x="455810" y="2111632"/>
                      <a:pt x="447572" y="2117124"/>
                    </a:cubicBezTo>
                    <a:cubicBezTo>
                      <a:pt x="433842" y="2136346"/>
                      <a:pt x="421853" y="2156938"/>
                      <a:pt x="406383" y="2174789"/>
                    </a:cubicBezTo>
                    <a:cubicBezTo>
                      <a:pt x="386036" y="2198266"/>
                      <a:pt x="361514" y="2217829"/>
                      <a:pt x="340480" y="2240692"/>
                    </a:cubicBezTo>
                    <a:cubicBezTo>
                      <a:pt x="312981" y="2270582"/>
                      <a:pt x="235126" y="2347635"/>
                      <a:pt x="200437" y="2405449"/>
                    </a:cubicBezTo>
                    <a:cubicBezTo>
                      <a:pt x="189047" y="2424432"/>
                      <a:pt x="177387" y="2443312"/>
                      <a:pt x="167486" y="2463113"/>
                    </a:cubicBezTo>
                    <a:cubicBezTo>
                      <a:pt x="163603" y="2470880"/>
                      <a:pt x="161743" y="2479510"/>
                      <a:pt x="159248" y="2487827"/>
                    </a:cubicBezTo>
                    <a:cubicBezTo>
                      <a:pt x="153504" y="2506975"/>
                      <a:pt x="148264" y="2526270"/>
                      <a:pt x="142772" y="2545492"/>
                    </a:cubicBezTo>
                    <a:cubicBezTo>
                      <a:pt x="140026" y="2718487"/>
                      <a:pt x="141542" y="2891602"/>
                      <a:pt x="134534" y="3064476"/>
                    </a:cubicBezTo>
                    <a:cubicBezTo>
                      <a:pt x="133290" y="3095151"/>
                      <a:pt x="124080" y="3124988"/>
                      <a:pt x="118059" y="3155092"/>
                    </a:cubicBezTo>
                    <a:cubicBezTo>
                      <a:pt x="110349" y="3193644"/>
                      <a:pt x="101874" y="3232042"/>
                      <a:pt x="93345" y="3270421"/>
                    </a:cubicBezTo>
                    <a:cubicBezTo>
                      <a:pt x="78345" y="3337920"/>
                      <a:pt x="87254" y="3274017"/>
                      <a:pt x="68632" y="3385751"/>
                    </a:cubicBezTo>
                    <a:cubicBezTo>
                      <a:pt x="62248" y="3424056"/>
                      <a:pt x="59490" y="3462946"/>
                      <a:pt x="52156" y="3501081"/>
                    </a:cubicBezTo>
                    <a:cubicBezTo>
                      <a:pt x="39968" y="3564458"/>
                      <a:pt x="34441" y="3578936"/>
                      <a:pt x="19205" y="3624649"/>
                    </a:cubicBezTo>
                    <a:cubicBezTo>
                      <a:pt x="10173" y="3687873"/>
                      <a:pt x="-13973" y="3800061"/>
                      <a:pt x="10967" y="3863546"/>
                    </a:cubicBezTo>
                    <a:cubicBezTo>
                      <a:pt x="40489" y="3938692"/>
                      <a:pt x="119640" y="3995191"/>
                      <a:pt x="183961" y="4036540"/>
                    </a:cubicBezTo>
                    <a:cubicBezTo>
                      <a:pt x="191265" y="4041236"/>
                      <a:pt x="200437" y="4042032"/>
                      <a:pt x="208675" y="4044778"/>
                    </a:cubicBezTo>
                    <a:cubicBezTo>
                      <a:pt x="214167" y="4053016"/>
                      <a:pt x="216703" y="4064329"/>
                      <a:pt x="225151" y="4069492"/>
                    </a:cubicBezTo>
                    <a:cubicBezTo>
                      <a:pt x="231764" y="4073533"/>
                      <a:pt x="423079" y="4165980"/>
                      <a:pt x="447572" y="4184821"/>
                    </a:cubicBezTo>
                    <a:lnTo>
                      <a:pt x="554664" y="4267200"/>
                    </a:lnTo>
                    <a:cubicBezTo>
                      <a:pt x="551918" y="4294659"/>
                      <a:pt x="551222" y="4322402"/>
                      <a:pt x="546426" y="4349578"/>
                    </a:cubicBezTo>
                    <a:cubicBezTo>
                      <a:pt x="542952" y="4369265"/>
                      <a:pt x="535102" y="4387927"/>
                      <a:pt x="529951" y="4407243"/>
                    </a:cubicBezTo>
                    <a:cubicBezTo>
                      <a:pt x="524117" y="4429122"/>
                      <a:pt x="518967" y="4451178"/>
                      <a:pt x="513475" y="4473146"/>
                    </a:cubicBezTo>
                    <a:cubicBezTo>
                      <a:pt x="498294" y="4655313"/>
                      <a:pt x="493428" y="4662236"/>
                      <a:pt x="521713" y="4926227"/>
                    </a:cubicBezTo>
                    <a:cubicBezTo>
                      <a:pt x="528495" y="4989528"/>
                      <a:pt x="591377" y="5119254"/>
                      <a:pt x="620567" y="5165124"/>
                    </a:cubicBezTo>
                    <a:cubicBezTo>
                      <a:pt x="673909" y="5248947"/>
                      <a:pt x="683113" y="5271326"/>
                      <a:pt x="752372" y="5346357"/>
                    </a:cubicBezTo>
                    <a:cubicBezTo>
                      <a:pt x="759087" y="5353632"/>
                      <a:pt x="769271" y="5356754"/>
                      <a:pt x="777086" y="5362832"/>
                    </a:cubicBezTo>
                    <a:cubicBezTo>
                      <a:pt x="818723" y="5395216"/>
                      <a:pt x="850612" y="5445006"/>
                      <a:pt x="900653" y="5461686"/>
                    </a:cubicBezTo>
                    <a:cubicBezTo>
                      <a:pt x="942241" y="5475549"/>
                      <a:pt x="944784" y="5475515"/>
                      <a:pt x="999507" y="5502876"/>
                    </a:cubicBezTo>
                    <a:cubicBezTo>
                      <a:pt x="1074939" y="5540592"/>
                      <a:pt x="949520" y="5494414"/>
                      <a:pt x="1073648" y="5544065"/>
                    </a:cubicBezTo>
                    <a:cubicBezTo>
                      <a:pt x="1111550" y="5559226"/>
                      <a:pt x="1152466" y="5566998"/>
                      <a:pt x="1188978" y="5585254"/>
                    </a:cubicBezTo>
                    <a:cubicBezTo>
                      <a:pt x="1241331" y="5611431"/>
                      <a:pt x="1309893" y="5650743"/>
                      <a:pt x="1370210" y="5667632"/>
                    </a:cubicBezTo>
                    <a:cubicBezTo>
                      <a:pt x="1416390" y="5680562"/>
                      <a:pt x="1463601" y="5689477"/>
                      <a:pt x="1510253" y="5700584"/>
                    </a:cubicBezTo>
                    <a:cubicBezTo>
                      <a:pt x="1521267" y="5703206"/>
                      <a:pt x="1532464" y="5705241"/>
                      <a:pt x="1543205" y="5708821"/>
                    </a:cubicBezTo>
                    <a:cubicBezTo>
                      <a:pt x="1551443" y="5711567"/>
                      <a:pt x="1559457" y="5715106"/>
                      <a:pt x="1567918" y="5717059"/>
                    </a:cubicBezTo>
                    <a:cubicBezTo>
                      <a:pt x="1595204" y="5723356"/>
                      <a:pt x="1622914" y="5727667"/>
                      <a:pt x="1650296" y="5733535"/>
                    </a:cubicBezTo>
                    <a:cubicBezTo>
                      <a:pt x="1661367" y="5735907"/>
                      <a:pt x="1672146" y="5739553"/>
                      <a:pt x="1683248" y="5741773"/>
                    </a:cubicBezTo>
                    <a:cubicBezTo>
                      <a:pt x="1699627" y="5745049"/>
                      <a:pt x="1716267" y="5746886"/>
                      <a:pt x="1732675" y="5750011"/>
                    </a:cubicBezTo>
                    <a:cubicBezTo>
                      <a:pt x="1773938" y="5757871"/>
                      <a:pt x="1815238" y="5765612"/>
                      <a:pt x="1856242" y="5774724"/>
                    </a:cubicBezTo>
                    <a:cubicBezTo>
                      <a:pt x="1864719" y="5776608"/>
                      <a:pt x="1872607" y="5780576"/>
                      <a:pt x="1880956" y="5782962"/>
                    </a:cubicBezTo>
                    <a:cubicBezTo>
                      <a:pt x="1911060" y="5791563"/>
                      <a:pt x="1941009" y="5800884"/>
                      <a:pt x="1971572" y="5807676"/>
                    </a:cubicBezTo>
                    <a:cubicBezTo>
                      <a:pt x="1990526" y="5811888"/>
                      <a:pt x="2010015" y="5813167"/>
                      <a:pt x="2029237" y="5815913"/>
                    </a:cubicBezTo>
                    <a:cubicBezTo>
                      <a:pt x="2155211" y="5885900"/>
                      <a:pt x="2059445" y="5823811"/>
                      <a:pt x="2144567" y="5898292"/>
                    </a:cubicBezTo>
                    <a:cubicBezTo>
                      <a:pt x="2152018" y="5904811"/>
                      <a:pt x="2162279" y="5907766"/>
                      <a:pt x="2169280" y="5914767"/>
                    </a:cubicBezTo>
                    <a:cubicBezTo>
                      <a:pt x="2189920" y="5935407"/>
                      <a:pt x="2205496" y="5960871"/>
                      <a:pt x="2226945" y="5980670"/>
                    </a:cubicBezTo>
                    <a:cubicBezTo>
                      <a:pt x="2241495" y="5994101"/>
                      <a:pt x="2260531" y="6001740"/>
                      <a:pt x="2276372" y="6013621"/>
                    </a:cubicBezTo>
                    <a:cubicBezTo>
                      <a:pt x="2283837" y="6019220"/>
                      <a:pt x="2321989" y="6048787"/>
                      <a:pt x="2334037" y="6054811"/>
                    </a:cubicBezTo>
                    <a:cubicBezTo>
                      <a:pt x="2345154" y="6060369"/>
                      <a:pt x="2394504" y="6082284"/>
                      <a:pt x="2416415" y="6087762"/>
                    </a:cubicBezTo>
                    <a:cubicBezTo>
                      <a:pt x="2429999" y="6091158"/>
                      <a:pt x="2444021" y="6092604"/>
                      <a:pt x="2457605" y="6096000"/>
                    </a:cubicBezTo>
                    <a:cubicBezTo>
                      <a:pt x="2466029" y="6098106"/>
                      <a:pt x="2474001" y="6101743"/>
                      <a:pt x="2482318" y="6104238"/>
                    </a:cubicBezTo>
                    <a:cubicBezTo>
                      <a:pt x="2501466" y="6109982"/>
                      <a:pt x="2520697" y="6115453"/>
                      <a:pt x="2539983" y="6120713"/>
                    </a:cubicBezTo>
                    <a:cubicBezTo>
                      <a:pt x="2612214" y="6140412"/>
                      <a:pt x="2527723" y="6116158"/>
                      <a:pt x="2622361" y="6137189"/>
                    </a:cubicBezTo>
                    <a:cubicBezTo>
                      <a:pt x="2630838" y="6139073"/>
                      <a:pt x="2638510" y="6143999"/>
                      <a:pt x="2647075" y="6145427"/>
                    </a:cubicBezTo>
                    <a:cubicBezTo>
                      <a:pt x="2671602" y="6149515"/>
                      <a:pt x="2696568" y="6150379"/>
                      <a:pt x="2721215" y="6153665"/>
                    </a:cubicBezTo>
                    <a:cubicBezTo>
                      <a:pt x="2737771" y="6155873"/>
                      <a:pt x="2754092" y="6159646"/>
                      <a:pt x="2770642" y="6161903"/>
                    </a:cubicBezTo>
                    <a:cubicBezTo>
                      <a:pt x="2814513" y="6167885"/>
                      <a:pt x="2858570" y="6172449"/>
                      <a:pt x="2902448" y="6178378"/>
                    </a:cubicBezTo>
                    <a:cubicBezTo>
                      <a:pt x="2960173" y="6186179"/>
                      <a:pt x="3018931" y="6188965"/>
                      <a:pt x="3075442" y="6203092"/>
                    </a:cubicBezTo>
                    <a:lnTo>
                      <a:pt x="3174296" y="6227805"/>
                    </a:lnTo>
                    <a:cubicBezTo>
                      <a:pt x="3209920" y="6236355"/>
                      <a:pt x="3246632" y="6240934"/>
                      <a:pt x="3281388" y="6252519"/>
                    </a:cubicBezTo>
                    <a:cubicBezTo>
                      <a:pt x="3330602" y="6268924"/>
                      <a:pt x="3359588" y="6278983"/>
                      <a:pt x="3421432" y="6293708"/>
                    </a:cubicBezTo>
                    <a:cubicBezTo>
                      <a:pt x="3440320" y="6298205"/>
                      <a:pt x="3459875" y="6299200"/>
                      <a:pt x="3479096" y="6301946"/>
                    </a:cubicBezTo>
                    <a:cubicBezTo>
                      <a:pt x="3487334" y="6304692"/>
                      <a:pt x="3495214" y="6308956"/>
                      <a:pt x="3503810" y="6310184"/>
                    </a:cubicBezTo>
                    <a:cubicBezTo>
                      <a:pt x="3632064" y="6328505"/>
                      <a:pt x="3734660" y="6314297"/>
                      <a:pt x="3874513" y="6310184"/>
                    </a:cubicBezTo>
                    <a:lnTo>
                      <a:pt x="4286405" y="6318421"/>
                    </a:lnTo>
                    <a:cubicBezTo>
                      <a:pt x="4297719" y="6318840"/>
                      <a:pt x="4308188" y="6324798"/>
                      <a:pt x="4319356" y="6326659"/>
                    </a:cubicBezTo>
                    <a:cubicBezTo>
                      <a:pt x="4357661" y="6333043"/>
                      <a:pt x="4434686" y="6343135"/>
                      <a:pt x="4434686" y="6343135"/>
                    </a:cubicBezTo>
                    <a:cubicBezTo>
                      <a:pt x="4442924" y="6345881"/>
                      <a:pt x="4450736" y="6350776"/>
                      <a:pt x="4459399" y="6351373"/>
                    </a:cubicBezTo>
                    <a:cubicBezTo>
                      <a:pt x="4707974" y="6368516"/>
                      <a:pt x="4602677" y="6335975"/>
                      <a:pt x="4698296" y="6367849"/>
                    </a:cubicBezTo>
                    <a:cubicBezTo>
                      <a:pt x="4712026" y="6381579"/>
                      <a:pt x="4724873" y="6396252"/>
                      <a:pt x="4739486" y="6409038"/>
                    </a:cubicBezTo>
                    <a:cubicBezTo>
                      <a:pt x="4746937" y="6415557"/>
                      <a:pt x="4756143" y="6419759"/>
                      <a:pt x="4764199" y="6425513"/>
                    </a:cubicBezTo>
                    <a:cubicBezTo>
                      <a:pt x="4775372" y="6433493"/>
                      <a:pt x="4786167" y="6441989"/>
                      <a:pt x="4797151" y="6450227"/>
                    </a:cubicBezTo>
                    <a:cubicBezTo>
                      <a:pt x="4814408" y="6476113"/>
                      <a:pt x="4818918" y="6486379"/>
                      <a:pt x="4846578" y="6507892"/>
                    </a:cubicBezTo>
                    <a:cubicBezTo>
                      <a:pt x="4859217" y="6517722"/>
                      <a:pt x="4874037" y="6524367"/>
                      <a:pt x="4887767" y="6532605"/>
                    </a:cubicBezTo>
                    <a:cubicBezTo>
                      <a:pt x="4893259" y="6540843"/>
                      <a:pt x="4899330" y="6548723"/>
                      <a:pt x="4904242" y="6557319"/>
                    </a:cubicBezTo>
                    <a:cubicBezTo>
                      <a:pt x="4910335" y="6567981"/>
                      <a:pt x="4913906" y="6580052"/>
                      <a:pt x="4920718" y="6590270"/>
                    </a:cubicBezTo>
                    <a:cubicBezTo>
                      <a:pt x="4935950" y="6613118"/>
                      <a:pt x="4953994" y="6633966"/>
                      <a:pt x="4970145" y="6656173"/>
                    </a:cubicBezTo>
                    <a:cubicBezTo>
                      <a:pt x="4975968" y="6664180"/>
                      <a:pt x="4979104" y="6674443"/>
                      <a:pt x="4986621" y="6680886"/>
                    </a:cubicBezTo>
                    <a:cubicBezTo>
                      <a:pt x="5011381" y="6702109"/>
                      <a:pt x="5025568" y="6704853"/>
                      <a:pt x="5052523" y="6713838"/>
                    </a:cubicBezTo>
                    <a:cubicBezTo>
                      <a:pt x="5110188" y="6711092"/>
                      <a:pt x="5167958" y="6710028"/>
                      <a:pt x="5225518" y="6705600"/>
                    </a:cubicBezTo>
                    <a:cubicBezTo>
                      <a:pt x="5239478" y="6704526"/>
                      <a:pt x="5252896" y="6699664"/>
                      <a:pt x="5266707" y="6697362"/>
                    </a:cubicBezTo>
                    <a:cubicBezTo>
                      <a:pt x="5285860" y="6694170"/>
                      <a:pt x="5305150" y="6691870"/>
                      <a:pt x="5324372" y="6689124"/>
                    </a:cubicBezTo>
                    <a:cubicBezTo>
                      <a:pt x="5340848" y="6680886"/>
                      <a:pt x="5359063" y="6675463"/>
                      <a:pt x="5373799" y="6664411"/>
                    </a:cubicBezTo>
                    <a:cubicBezTo>
                      <a:pt x="5381720" y="6658471"/>
                      <a:pt x="5382037" y="6645189"/>
                      <a:pt x="5390275" y="6639697"/>
                    </a:cubicBezTo>
                    <a:cubicBezTo>
                      <a:pt x="5399695" y="6633417"/>
                      <a:pt x="5412485" y="6635039"/>
                      <a:pt x="5423226" y="6631459"/>
                    </a:cubicBezTo>
                    <a:cubicBezTo>
                      <a:pt x="5445483" y="6624040"/>
                      <a:pt x="5467472" y="6615770"/>
                      <a:pt x="5489129" y="6606746"/>
                    </a:cubicBezTo>
                    <a:cubicBezTo>
                      <a:pt x="5500465" y="6602023"/>
                      <a:pt x="5510917" y="6595387"/>
                      <a:pt x="5522080" y="6590270"/>
                    </a:cubicBezTo>
                    <a:cubicBezTo>
                      <a:pt x="5576827" y="6565178"/>
                      <a:pt x="5630240" y="6536711"/>
                      <a:pt x="5686837" y="6516130"/>
                    </a:cubicBezTo>
                    <a:lnTo>
                      <a:pt x="5777453" y="6483178"/>
                    </a:lnTo>
                    <a:cubicBezTo>
                      <a:pt x="5799421" y="6466702"/>
                      <a:pt x="5821914" y="6450905"/>
                      <a:pt x="5843356" y="6433751"/>
                    </a:cubicBezTo>
                    <a:cubicBezTo>
                      <a:pt x="5883366" y="6401743"/>
                      <a:pt x="5933730" y="6356040"/>
                      <a:pt x="5966923" y="6318421"/>
                    </a:cubicBezTo>
                    <a:cubicBezTo>
                      <a:pt x="5987637" y="6294945"/>
                      <a:pt x="6000767" y="6264598"/>
                      <a:pt x="6024588" y="6244281"/>
                    </a:cubicBezTo>
                    <a:cubicBezTo>
                      <a:pt x="6094787" y="6184406"/>
                      <a:pt x="6186964" y="6149577"/>
                      <a:pt x="6247010" y="6079524"/>
                    </a:cubicBezTo>
                    <a:cubicBezTo>
                      <a:pt x="6263486" y="6060302"/>
                      <a:pt x="6282394" y="6042924"/>
                      <a:pt x="6296437" y="6021859"/>
                    </a:cubicBezTo>
                    <a:cubicBezTo>
                      <a:pt x="6388765" y="5883367"/>
                      <a:pt x="6237230" y="5983207"/>
                      <a:pt x="6469432" y="5766486"/>
                    </a:cubicBezTo>
                    <a:cubicBezTo>
                      <a:pt x="6510621" y="5728043"/>
                      <a:pt x="6548448" y="5685648"/>
                      <a:pt x="6592999" y="5651157"/>
                    </a:cubicBezTo>
                    <a:cubicBezTo>
                      <a:pt x="6699104" y="5569011"/>
                      <a:pt x="6880164" y="5490297"/>
                      <a:pt x="6996653" y="5461686"/>
                    </a:cubicBezTo>
                    <a:cubicBezTo>
                      <a:pt x="7060709" y="5445953"/>
                      <a:pt x="7128458" y="5456195"/>
                      <a:pt x="7194361" y="5453449"/>
                    </a:cubicBezTo>
                    <a:cubicBezTo>
                      <a:pt x="7213583" y="5450703"/>
                      <a:pt x="7233265" y="5450214"/>
                      <a:pt x="7252026" y="5445211"/>
                    </a:cubicBezTo>
                    <a:cubicBezTo>
                      <a:pt x="7274695" y="5439166"/>
                      <a:pt x="7296490" y="5430026"/>
                      <a:pt x="7317929" y="5420497"/>
                    </a:cubicBezTo>
                    <a:cubicBezTo>
                      <a:pt x="7379164" y="5393281"/>
                      <a:pt x="7416625" y="5374246"/>
                      <a:pt x="7466210" y="5329881"/>
                    </a:cubicBezTo>
                    <a:cubicBezTo>
                      <a:pt x="7498044" y="5301398"/>
                      <a:pt x="7526621" y="5269470"/>
                      <a:pt x="7556826" y="5239265"/>
                    </a:cubicBezTo>
                    <a:cubicBezTo>
                      <a:pt x="7559572" y="5231027"/>
                      <a:pt x="7562015" y="5222682"/>
                      <a:pt x="7565064" y="5214551"/>
                    </a:cubicBezTo>
                    <a:cubicBezTo>
                      <a:pt x="7570256" y="5200705"/>
                      <a:pt x="7576864" y="5187391"/>
                      <a:pt x="7581540" y="5173362"/>
                    </a:cubicBezTo>
                    <a:cubicBezTo>
                      <a:pt x="7592884" y="5139330"/>
                      <a:pt x="7606024" y="5083660"/>
                      <a:pt x="7614491" y="5049794"/>
                    </a:cubicBezTo>
                    <a:cubicBezTo>
                      <a:pt x="7622566" y="4977119"/>
                      <a:pt x="7622668" y="4960636"/>
                      <a:pt x="7639205" y="4885038"/>
                    </a:cubicBezTo>
                    <a:cubicBezTo>
                      <a:pt x="7651872" y="4827130"/>
                      <a:pt x="7667065" y="4769802"/>
                      <a:pt x="7680394" y="4712043"/>
                    </a:cubicBezTo>
                    <a:cubicBezTo>
                      <a:pt x="7690431" y="4668549"/>
                      <a:pt x="7688411" y="4649278"/>
                      <a:pt x="7713345" y="4604951"/>
                    </a:cubicBezTo>
                    <a:cubicBezTo>
                      <a:pt x="7726807" y="4581018"/>
                      <a:pt x="7745035" y="4560011"/>
                      <a:pt x="7762772" y="4539049"/>
                    </a:cubicBezTo>
                    <a:cubicBezTo>
                      <a:pt x="7784993" y="4512788"/>
                      <a:pt x="7817233" y="4485211"/>
                      <a:pt x="7845151" y="4464908"/>
                    </a:cubicBezTo>
                    <a:cubicBezTo>
                      <a:pt x="7861165" y="4453262"/>
                      <a:pt x="7877159" y="4441373"/>
                      <a:pt x="7894578" y="4431957"/>
                    </a:cubicBezTo>
                    <a:cubicBezTo>
                      <a:pt x="7938161" y="4408399"/>
                      <a:pt x="8148120" y="4308341"/>
                      <a:pt x="8232329" y="4250724"/>
                    </a:cubicBezTo>
                    <a:cubicBezTo>
                      <a:pt x="8258168" y="4233045"/>
                      <a:pt x="8283526" y="4214363"/>
                      <a:pt x="8306469" y="4193059"/>
                    </a:cubicBezTo>
                    <a:cubicBezTo>
                      <a:pt x="8322185" y="4178466"/>
                      <a:pt x="8333929" y="4160108"/>
                      <a:pt x="8347659" y="4143632"/>
                    </a:cubicBezTo>
                    <a:cubicBezTo>
                      <a:pt x="8373612" y="4039815"/>
                      <a:pt x="8384066" y="4024394"/>
                      <a:pt x="8355896" y="3880021"/>
                    </a:cubicBezTo>
                    <a:cubicBezTo>
                      <a:pt x="8346228" y="3830472"/>
                      <a:pt x="8320809" y="3785132"/>
                      <a:pt x="8298232" y="3739978"/>
                    </a:cubicBezTo>
                    <a:cubicBezTo>
                      <a:pt x="8284949" y="3713412"/>
                      <a:pt x="8271284" y="3685252"/>
                      <a:pt x="8248805" y="3665838"/>
                    </a:cubicBezTo>
                    <a:cubicBezTo>
                      <a:pt x="8156739" y="3586326"/>
                      <a:pt x="8116717" y="3594255"/>
                      <a:pt x="8026383" y="3534032"/>
                    </a:cubicBezTo>
                    <a:cubicBezTo>
                      <a:pt x="7997124" y="3514526"/>
                      <a:pt x="7971464" y="3490097"/>
                      <a:pt x="7944005" y="3468130"/>
                    </a:cubicBezTo>
                    <a:cubicBezTo>
                      <a:pt x="7931835" y="3443791"/>
                      <a:pt x="7918941" y="3420283"/>
                      <a:pt x="7911053" y="3393989"/>
                    </a:cubicBezTo>
                    <a:cubicBezTo>
                      <a:pt x="7907030" y="3380578"/>
                      <a:pt x="7905561" y="3366530"/>
                      <a:pt x="7902815" y="3352800"/>
                    </a:cubicBezTo>
                    <a:cubicBezTo>
                      <a:pt x="7911053" y="3311611"/>
                      <a:pt x="7913174" y="3268708"/>
                      <a:pt x="7927529" y="3229232"/>
                    </a:cubicBezTo>
                    <a:cubicBezTo>
                      <a:pt x="7935602" y="3207033"/>
                      <a:pt x="7956565" y="3191822"/>
                      <a:pt x="7968718" y="3171567"/>
                    </a:cubicBezTo>
                    <a:cubicBezTo>
                      <a:pt x="8002169" y="3115816"/>
                      <a:pt x="8005729" y="3093484"/>
                      <a:pt x="8026383" y="3031524"/>
                    </a:cubicBezTo>
                    <a:cubicBezTo>
                      <a:pt x="8048492" y="2766222"/>
                      <a:pt x="8019384" y="3122105"/>
                      <a:pt x="8042859" y="2809103"/>
                    </a:cubicBezTo>
                    <a:cubicBezTo>
                      <a:pt x="8069089" y="2459363"/>
                      <a:pt x="8051046" y="2735756"/>
                      <a:pt x="8067572" y="2471351"/>
                    </a:cubicBezTo>
                    <a:cubicBezTo>
                      <a:pt x="8062080" y="2383481"/>
                      <a:pt x="8064929" y="2294688"/>
                      <a:pt x="8051096" y="2207740"/>
                    </a:cubicBezTo>
                    <a:cubicBezTo>
                      <a:pt x="8045487" y="2172486"/>
                      <a:pt x="8026255" y="2140620"/>
                      <a:pt x="8009907" y="2108886"/>
                    </a:cubicBezTo>
                    <a:cubicBezTo>
                      <a:pt x="7979492" y="2049844"/>
                      <a:pt x="7945223" y="1992843"/>
                      <a:pt x="7911053" y="1935892"/>
                    </a:cubicBezTo>
                    <a:cubicBezTo>
                      <a:pt x="7903989" y="1924119"/>
                      <a:pt x="7893711" y="1914523"/>
                      <a:pt x="7886340" y="1902940"/>
                    </a:cubicBezTo>
                    <a:cubicBezTo>
                      <a:pt x="7874454" y="1884263"/>
                      <a:pt x="7865360" y="1863898"/>
                      <a:pt x="7853388" y="1845276"/>
                    </a:cubicBezTo>
                    <a:cubicBezTo>
                      <a:pt x="7840614" y="1825406"/>
                      <a:pt x="7824175" y="1807971"/>
                      <a:pt x="7812199" y="1787611"/>
                    </a:cubicBezTo>
                    <a:cubicBezTo>
                      <a:pt x="7796633" y="1761149"/>
                      <a:pt x="7786661" y="1731644"/>
                      <a:pt x="7771010" y="1705232"/>
                    </a:cubicBezTo>
                    <a:cubicBezTo>
                      <a:pt x="7742665" y="1657399"/>
                      <a:pt x="7711236" y="1611452"/>
                      <a:pt x="7680394" y="1565189"/>
                    </a:cubicBezTo>
                    <a:cubicBezTo>
                      <a:pt x="7656310" y="1529064"/>
                      <a:pt x="7636954" y="1488798"/>
                      <a:pt x="7606253" y="1458097"/>
                    </a:cubicBezTo>
                    <a:cubicBezTo>
                      <a:pt x="7568319" y="1420163"/>
                      <a:pt x="7549011" y="1396610"/>
                      <a:pt x="7507399" y="1367481"/>
                    </a:cubicBezTo>
                    <a:cubicBezTo>
                      <a:pt x="7494282" y="1358299"/>
                      <a:pt x="7480338" y="1350302"/>
                      <a:pt x="7466210" y="1342767"/>
                    </a:cubicBezTo>
                    <a:cubicBezTo>
                      <a:pt x="7439121" y="1328320"/>
                      <a:pt x="7383832" y="1301578"/>
                      <a:pt x="7383832" y="1301578"/>
                    </a:cubicBezTo>
                    <a:cubicBezTo>
                      <a:pt x="7381086" y="1293340"/>
                      <a:pt x="7378643" y="1284995"/>
                      <a:pt x="7375594" y="1276865"/>
                    </a:cubicBezTo>
                    <a:cubicBezTo>
                      <a:pt x="7361343" y="1238863"/>
                      <a:pt x="7357782" y="1239533"/>
                      <a:pt x="7350880" y="1202724"/>
                    </a:cubicBezTo>
                    <a:cubicBezTo>
                      <a:pt x="7337413" y="1130899"/>
                      <a:pt x="7337844" y="1078757"/>
                      <a:pt x="7301453" y="1013254"/>
                    </a:cubicBezTo>
                    <a:cubicBezTo>
                      <a:pt x="7291626" y="995566"/>
                      <a:pt x="7219525" y="920416"/>
                      <a:pt x="7202599" y="906162"/>
                    </a:cubicBezTo>
                    <a:cubicBezTo>
                      <a:pt x="6995472" y="731740"/>
                      <a:pt x="7170732" y="876979"/>
                      <a:pt x="7046080" y="799070"/>
                    </a:cubicBezTo>
                    <a:cubicBezTo>
                      <a:pt x="7017656" y="781305"/>
                      <a:pt x="6993994" y="755754"/>
                      <a:pt x="6963702" y="741405"/>
                    </a:cubicBezTo>
                    <a:cubicBezTo>
                      <a:pt x="6940823" y="730567"/>
                      <a:pt x="6913686" y="732606"/>
                      <a:pt x="6889561" y="724930"/>
                    </a:cubicBezTo>
                    <a:cubicBezTo>
                      <a:pt x="6701858" y="665207"/>
                      <a:pt x="6844699" y="696185"/>
                      <a:pt x="6741280" y="675503"/>
                    </a:cubicBezTo>
                    <a:cubicBezTo>
                      <a:pt x="6689107" y="678249"/>
                      <a:pt x="6636662" y="677752"/>
                      <a:pt x="6584761" y="683740"/>
                    </a:cubicBezTo>
                    <a:cubicBezTo>
                      <a:pt x="6564902" y="686031"/>
                      <a:pt x="6546382" y="694956"/>
                      <a:pt x="6527096" y="700216"/>
                    </a:cubicBezTo>
                    <a:cubicBezTo>
                      <a:pt x="6516173" y="703195"/>
                      <a:pt x="6505129" y="705708"/>
                      <a:pt x="6494145" y="708454"/>
                    </a:cubicBezTo>
                    <a:cubicBezTo>
                      <a:pt x="6455702" y="705708"/>
                      <a:pt x="6416735" y="707110"/>
                      <a:pt x="6378815" y="700216"/>
                    </a:cubicBezTo>
                    <a:cubicBezTo>
                      <a:pt x="6355732" y="696019"/>
                      <a:pt x="6335007" y="683394"/>
                      <a:pt x="6312913" y="675503"/>
                    </a:cubicBezTo>
                    <a:cubicBezTo>
                      <a:pt x="6255797" y="655105"/>
                      <a:pt x="6272771" y="660575"/>
                      <a:pt x="6214059" y="650789"/>
                    </a:cubicBezTo>
                    <a:cubicBezTo>
                      <a:pt x="6014325" y="500989"/>
                      <a:pt x="6200546" y="636289"/>
                      <a:pt x="6049302" y="535459"/>
                    </a:cubicBezTo>
                    <a:cubicBezTo>
                      <a:pt x="5946351" y="466825"/>
                      <a:pt x="6094821" y="557828"/>
                      <a:pt x="5975161" y="486032"/>
                    </a:cubicBezTo>
                    <a:cubicBezTo>
                      <a:pt x="5949967" y="452440"/>
                      <a:pt x="5944361" y="441728"/>
                      <a:pt x="5909259" y="411892"/>
                    </a:cubicBezTo>
                    <a:cubicBezTo>
                      <a:pt x="5869068" y="377730"/>
                      <a:pt x="5832870" y="336628"/>
                      <a:pt x="5785691" y="313038"/>
                    </a:cubicBezTo>
                    <a:cubicBezTo>
                      <a:pt x="5656923" y="248654"/>
                      <a:pt x="5749893" y="290285"/>
                      <a:pt x="5653886" y="255373"/>
                    </a:cubicBezTo>
                    <a:cubicBezTo>
                      <a:pt x="5639989" y="250319"/>
                      <a:pt x="5627155" y="241995"/>
                      <a:pt x="5612696" y="238897"/>
                    </a:cubicBezTo>
                    <a:cubicBezTo>
                      <a:pt x="5588383" y="233687"/>
                      <a:pt x="5563269" y="233405"/>
                      <a:pt x="5538556" y="230659"/>
                    </a:cubicBezTo>
                    <a:cubicBezTo>
                      <a:pt x="5480891" y="236151"/>
                      <a:pt x="5423105" y="240495"/>
                      <a:pt x="5365561" y="247135"/>
                    </a:cubicBezTo>
                    <a:cubicBezTo>
                      <a:pt x="5233813" y="262337"/>
                      <a:pt x="5486452" y="255755"/>
                      <a:pt x="5200805" y="296562"/>
                    </a:cubicBezTo>
                    <a:cubicBezTo>
                      <a:pt x="5104986" y="310251"/>
                      <a:pt x="5162507" y="303417"/>
                      <a:pt x="5027810" y="313038"/>
                    </a:cubicBezTo>
                    <a:cubicBezTo>
                      <a:pt x="4972891" y="310292"/>
                      <a:pt x="4917121" y="314813"/>
                      <a:pt x="4863053" y="304800"/>
                    </a:cubicBezTo>
                    <a:cubicBezTo>
                      <a:pt x="4841285" y="300769"/>
                      <a:pt x="4825189" y="281750"/>
                      <a:pt x="4805388" y="271849"/>
                    </a:cubicBezTo>
                    <a:cubicBezTo>
                      <a:pt x="4786683" y="262497"/>
                      <a:pt x="4767432" y="254128"/>
                      <a:pt x="4747723" y="247135"/>
                    </a:cubicBezTo>
                    <a:cubicBezTo>
                      <a:pt x="4536792" y="172288"/>
                      <a:pt x="4610605" y="186281"/>
                      <a:pt x="4451161" y="172994"/>
                    </a:cubicBezTo>
                    <a:lnTo>
                      <a:pt x="4327594" y="131805"/>
                    </a:lnTo>
                    <a:cubicBezTo>
                      <a:pt x="4308544" y="125744"/>
                      <a:pt x="4288894" y="121652"/>
                      <a:pt x="4269929" y="115330"/>
                    </a:cubicBezTo>
                    <a:cubicBezTo>
                      <a:pt x="4255900" y="110654"/>
                      <a:pt x="4243199" y="101952"/>
                      <a:pt x="4228740" y="98854"/>
                    </a:cubicBezTo>
                    <a:cubicBezTo>
                      <a:pt x="4204426" y="93644"/>
                      <a:pt x="4179313" y="93362"/>
                      <a:pt x="4154599" y="90616"/>
                    </a:cubicBezTo>
                    <a:cubicBezTo>
                      <a:pt x="4129886" y="104346"/>
                      <a:pt x="4104240" y="116517"/>
                      <a:pt x="4080459" y="131805"/>
                    </a:cubicBezTo>
                    <a:cubicBezTo>
                      <a:pt x="4010954" y="176487"/>
                      <a:pt x="4068745" y="154137"/>
                      <a:pt x="3998080" y="189470"/>
                    </a:cubicBezTo>
                    <a:cubicBezTo>
                      <a:pt x="3984854" y="196083"/>
                      <a:pt x="3970404" y="199940"/>
                      <a:pt x="3956891" y="205946"/>
                    </a:cubicBezTo>
                    <a:cubicBezTo>
                      <a:pt x="3925533" y="219883"/>
                      <a:pt x="3925733" y="221226"/>
                      <a:pt x="3899226" y="238897"/>
                    </a:cubicBezTo>
                    <a:cubicBezTo>
                      <a:pt x="3812121" y="209861"/>
                      <a:pt x="3875558" y="213346"/>
                      <a:pt x="3833323" y="247135"/>
                    </a:cubicBezTo>
                    <a:cubicBezTo>
                      <a:pt x="3826543" y="252559"/>
                      <a:pt x="3816377" y="251490"/>
                      <a:pt x="3808610" y="255373"/>
                    </a:cubicBezTo>
                    <a:cubicBezTo>
                      <a:pt x="3799754" y="259801"/>
                      <a:pt x="3791903" y="266026"/>
                      <a:pt x="3783896" y="271849"/>
                    </a:cubicBezTo>
                    <a:cubicBezTo>
                      <a:pt x="3761689" y="288000"/>
                      <a:pt x="3740201" y="305125"/>
                      <a:pt x="3717994" y="321276"/>
                    </a:cubicBezTo>
                    <a:cubicBezTo>
                      <a:pt x="3709987" y="327099"/>
                      <a:pt x="3683675" y="340152"/>
                      <a:pt x="3693280" y="337751"/>
                    </a:cubicBezTo>
                    <a:cubicBezTo>
                      <a:pt x="3713568" y="332679"/>
                      <a:pt x="3731723" y="321276"/>
                      <a:pt x="3750945" y="313038"/>
                    </a:cubicBezTo>
                    <a:cubicBezTo>
                      <a:pt x="3761929" y="293816"/>
                      <a:pt x="3774534" y="275435"/>
                      <a:pt x="3783896" y="255373"/>
                    </a:cubicBezTo>
                    <a:cubicBezTo>
                      <a:pt x="3793818" y="234113"/>
                      <a:pt x="3795596" y="208991"/>
                      <a:pt x="3808610" y="189470"/>
                    </a:cubicBezTo>
                    <a:cubicBezTo>
                      <a:pt x="3823689" y="166852"/>
                      <a:pt x="3844528" y="148115"/>
                      <a:pt x="3866275" y="131805"/>
                    </a:cubicBezTo>
                    <a:cubicBezTo>
                      <a:pt x="3877259" y="123567"/>
                      <a:pt x="3849799" y="153773"/>
                      <a:pt x="3841561" y="164757"/>
                    </a:cubicBezTo>
                    <a:cubicBezTo>
                      <a:pt x="3838815" y="178487"/>
                      <a:pt x="3830818" y="192170"/>
                      <a:pt x="3833323" y="205946"/>
                    </a:cubicBezTo>
                    <a:cubicBezTo>
                      <a:pt x="3842880" y="258509"/>
                      <a:pt x="3962949" y="376424"/>
                      <a:pt x="3965129" y="378940"/>
                    </a:cubicBezTo>
                    <a:cubicBezTo>
                      <a:pt x="3987309" y="467660"/>
                      <a:pt x="3990331" y="466627"/>
                      <a:pt x="3965129" y="617838"/>
                    </a:cubicBezTo>
                    <a:cubicBezTo>
                      <a:pt x="3963701" y="626403"/>
                      <a:pt x="3947906" y="613991"/>
                      <a:pt x="3940415" y="609600"/>
                    </a:cubicBezTo>
                    <a:cubicBezTo>
                      <a:pt x="3868095" y="567205"/>
                      <a:pt x="3796875" y="522927"/>
                      <a:pt x="3726232" y="477794"/>
                    </a:cubicBezTo>
                    <a:cubicBezTo>
                      <a:pt x="3631997" y="417589"/>
                      <a:pt x="3658858" y="422259"/>
                      <a:pt x="3561475" y="370703"/>
                    </a:cubicBezTo>
                    <a:cubicBezTo>
                      <a:pt x="3542993" y="360918"/>
                      <a:pt x="3523918" y="351734"/>
                      <a:pt x="3503810" y="345989"/>
                    </a:cubicBezTo>
                    <a:cubicBezTo>
                      <a:pt x="3477222" y="338392"/>
                      <a:pt x="3356830" y="330308"/>
                      <a:pt x="3347291" y="329513"/>
                    </a:cubicBezTo>
                    <a:cubicBezTo>
                      <a:pt x="3322578" y="324021"/>
                      <a:pt x="3298034" y="317703"/>
                      <a:pt x="3273151" y="313038"/>
                    </a:cubicBezTo>
                    <a:cubicBezTo>
                      <a:pt x="3186609" y="296812"/>
                      <a:pt x="3242977" y="313964"/>
                      <a:pt x="3190772" y="296562"/>
                    </a:cubicBezTo>
                    <a:cubicBezTo>
                      <a:pt x="3166059" y="302054"/>
                      <a:pt x="3139276" y="301716"/>
                      <a:pt x="3116632" y="313038"/>
                    </a:cubicBezTo>
                    <a:cubicBezTo>
                      <a:pt x="3056786" y="342961"/>
                      <a:pt x="3123867" y="356639"/>
                      <a:pt x="3067205" y="337751"/>
                    </a:cubicBezTo>
                    <a:cubicBezTo>
                      <a:pt x="3065668" y="336470"/>
                      <a:pt x="3002067" y="285997"/>
                      <a:pt x="2993064" y="271849"/>
                    </a:cubicBezTo>
                    <a:cubicBezTo>
                      <a:pt x="2979878" y="251128"/>
                      <a:pt x="2969559" y="228617"/>
                      <a:pt x="2960113" y="205946"/>
                    </a:cubicBezTo>
                    <a:cubicBezTo>
                      <a:pt x="2955758" y="195495"/>
                      <a:pt x="2957374" y="182891"/>
                      <a:pt x="2951875" y="172994"/>
                    </a:cubicBezTo>
                    <a:cubicBezTo>
                      <a:pt x="2943336" y="157624"/>
                      <a:pt x="2929907" y="145535"/>
                      <a:pt x="2918923" y="131805"/>
                    </a:cubicBezTo>
                    <a:cubicBezTo>
                      <a:pt x="2918384" y="129650"/>
                      <a:pt x="2906746" y="79513"/>
                      <a:pt x="2902448" y="74140"/>
                    </a:cubicBezTo>
                    <a:cubicBezTo>
                      <a:pt x="2886710" y="54468"/>
                      <a:pt x="2872917" y="59375"/>
                      <a:pt x="2853021" y="49427"/>
                    </a:cubicBezTo>
                    <a:cubicBezTo>
                      <a:pt x="2844165" y="44999"/>
                      <a:pt x="2835913" y="39289"/>
                      <a:pt x="2828307" y="32951"/>
                    </a:cubicBezTo>
                    <a:cubicBezTo>
                      <a:pt x="2819357" y="25493"/>
                      <a:pt x="2814646" y="11922"/>
                      <a:pt x="2803594" y="8238"/>
                    </a:cubicBezTo>
                    <a:cubicBezTo>
                      <a:pt x="2787964" y="3028"/>
                      <a:pt x="2810459" y="0"/>
                      <a:pt x="2754167" y="0"/>
                    </a:cubicBezTo>
                    <a:close/>
                  </a:path>
                </a:pathLst>
              </a:custGeom>
              <a:solidFill>
                <a:srgbClr val="FFFF00">
                  <a:alpha val="47451"/>
                </a:srgb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자유형 48"/>
              <p:cNvSpPr/>
              <p:nvPr/>
            </p:nvSpPr>
            <p:spPr>
              <a:xfrm rot="19175193">
                <a:off x="5438933" y="3285750"/>
                <a:ext cx="1952143" cy="2759315"/>
              </a:xfrm>
              <a:custGeom>
                <a:avLst/>
                <a:gdLst>
                  <a:gd name="connsiteX0" fmla="*/ 2754167 w 8372664"/>
                  <a:gd name="connsiteY0" fmla="*/ 0 h 6713838"/>
                  <a:gd name="connsiteX1" fmla="*/ 2465842 w 8372664"/>
                  <a:gd name="connsiteY1" fmla="*/ 8238 h 6713838"/>
                  <a:gd name="connsiteX2" fmla="*/ 2416415 w 8372664"/>
                  <a:gd name="connsiteY2" fmla="*/ 16476 h 6713838"/>
                  <a:gd name="connsiteX3" fmla="*/ 2358751 w 8372664"/>
                  <a:gd name="connsiteY3" fmla="*/ 24713 h 6713838"/>
                  <a:gd name="connsiteX4" fmla="*/ 2202232 w 8372664"/>
                  <a:gd name="connsiteY4" fmla="*/ 74140 h 6713838"/>
                  <a:gd name="connsiteX5" fmla="*/ 2161042 w 8372664"/>
                  <a:gd name="connsiteY5" fmla="*/ 98854 h 6713838"/>
                  <a:gd name="connsiteX6" fmla="*/ 2086902 w 8372664"/>
                  <a:gd name="connsiteY6" fmla="*/ 148281 h 6713838"/>
                  <a:gd name="connsiteX7" fmla="*/ 2053951 w 8372664"/>
                  <a:gd name="connsiteY7" fmla="*/ 197708 h 6713838"/>
                  <a:gd name="connsiteX8" fmla="*/ 2029237 w 8372664"/>
                  <a:gd name="connsiteY8" fmla="*/ 280086 h 6713838"/>
                  <a:gd name="connsiteX9" fmla="*/ 2020999 w 8372664"/>
                  <a:gd name="connsiteY9" fmla="*/ 329513 h 6713838"/>
                  <a:gd name="connsiteX10" fmla="*/ 1955096 w 8372664"/>
                  <a:gd name="connsiteY10" fmla="*/ 461319 h 6713838"/>
                  <a:gd name="connsiteX11" fmla="*/ 1897432 w 8372664"/>
                  <a:gd name="connsiteY11" fmla="*/ 543697 h 6713838"/>
                  <a:gd name="connsiteX12" fmla="*/ 1864480 w 8372664"/>
                  <a:gd name="connsiteY12" fmla="*/ 568411 h 6713838"/>
                  <a:gd name="connsiteX13" fmla="*/ 1823291 w 8372664"/>
                  <a:gd name="connsiteY13" fmla="*/ 593124 h 6713838"/>
                  <a:gd name="connsiteX14" fmla="*/ 1707961 w 8372664"/>
                  <a:gd name="connsiteY14" fmla="*/ 626076 h 6713838"/>
                  <a:gd name="connsiteX15" fmla="*/ 1658534 w 8372664"/>
                  <a:gd name="connsiteY15" fmla="*/ 634313 h 6713838"/>
                  <a:gd name="connsiteX16" fmla="*/ 1460826 w 8372664"/>
                  <a:gd name="connsiteY16" fmla="*/ 642551 h 6713838"/>
                  <a:gd name="connsiteX17" fmla="*/ 1353734 w 8372664"/>
                  <a:gd name="connsiteY17" fmla="*/ 675503 h 6713838"/>
                  <a:gd name="connsiteX18" fmla="*/ 1238405 w 8372664"/>
                  <a:gd name="connsiteY18" fmla="*/ 733167 h 6713838"/>
                  <a:gd name="connsiteX19" fmla="*/ 1172502 w 8372664"/>
                  <a:gd name="connsiteY19" fmla="*/ 782594 h 6713838"/>
                  <a:gd name="connsiteX20" fmla="*/ 1106599 w 8372664"/>
                  <a:gd name="connsiteY20" fmla="*/ 815546 h 6713838"/>
                  <a:gd name="connsiteX21" fmla="*/ 1057172 w 8372664"/>
                  <a:gd name="connsiteY21" fmla="*/ 864973 h 6713838"/>
                  <a:gd name="connsiteX22" fmla="*/ 1007745 w 8372664"/>
                  <a:gd name="connsiteY22" fmla="*/ 906162 h 6713838"/>
                  <a:gd name="connsiteX23" fmla="*/ 974794 w 8372664"/>
                  <a:gd name="connsiteY23" fmla="*/ 955589 h 6713838"/>
                  <a:gd name="connsiteX24" fmla="*/ 941842 w 8372664"/>
                  <a:gd name="connsiteY24" fmla="*/ 988540 h 6713838"/>
                  <a:gd name="connsiteX25" fmla="*/ 933605 w 8372664"/>
                  <a:gd name="connsiteY25" fmla="*/ 1046205 h 6713838"/>
                  <a:gd name="connsiteX26" fmla="*/ 925367 w 8372664"/>
                  <a:gd name="connsiteY26" fmla="*/ 1087394 h 6713838"/>
                  <a:gd name="connsiteX27" fmla="*/ 917129 w 8372664"/>
                  <a:gd name="connsiteY27" fmla="*/ 1136821 h 6713838"/>
                  <a:gd name="connsiteX28" fmla="*/ 908891 w 8372664"/>
                  <a:gd name="connsiteY28" fmla="*/ 1532238 h 6713838"/>
                  <a:gd name="connsiteX29" fmla="*/ 884178 w 8372664"/>
                  <a:gd name="connsiteY29" fmla="*/ 1589903 h 6713838"/>
                  <a:gd name="connsiteX30" fmla="*/ 793561 w 8372664"/>
                  <a:gd name="connsiteY30" fmla="*/ 1729946 h 6713838"/>
                  <a:gd name="connsiteX31" fmla="*/ 752372 w 8372664"/>
                  <a:gd name="connsiteY31" fmla="*/ 1787611 h 6713838"/>
                  <a:gd name="connsiteX32" fmla="*/ 727659 w 8372664"/>
                  <a:gd name="connsiteY32" fmla="*/ 1828800 h 6713838"/>
                  <a:gd name="connsiteX33" fmla="*/ 645280 w 8372664"/>
                  <a:gd name="connsiteY33" fmla="*/ 1935892 h 6713838"/>
                  <a:gd name="connsiteX34" fmla="*/ 620567 w 8372664"/>
                  <a:gd name="connsiteY34" fmla="*/ 1952367 h 6713838"/>
                  <a:gd name="connsiteX35" fmla="*/ 562902 w 8372664"/>
                  <a:gd name="connsiteY35" fmla="*/ 2018270 h 6713838"/>
                  <a:gd name="connsiteX36" fmla="*/ 472286 w 8372664"/>
                  <a:gd name="connsiteY36" fmla="*/ 2100649 h 6713838"/>
                  <a:gd name="connsiteX37" fmla="*/ 447572 w 8372664"/>
                  <a:gd name="connsiteY37" fmla="*/ 2117124 h 6713838"/>
                  <a:gd name="connsiteX38" fmla="*/ 406383 w 8372664"/>
                  <a:gd name="connsiteY38" fmla="*/ 2174789 h 6713838"/>
                  <a:gd name="connsiteX39" fmla="*/ 340480 w 8372664"/>
                  <a:gd name="connsiteY39" fmla="*/ 2240692 h 6713838"/>
                  <a:gd name="connsiteX40" fmla="*/ 200437 w 8372664"/>
                  <a:gd name="connsiteY40" fmla="*/ 2405449 h 6713838"/>
                  <a:gd name="connsiteX41" fmla="*/ 167486 w 8372664"/>
                  <a:gd name="connsiteY41" fmla="*/ 2463113 h 6713838"/>
                  <a:gd name="connsiteX42" fmla="*/ 159248 w 8372664"/>
                  <a:gd name="connsiteY42" fmla="*/ 2487827 h 6713838"/>
                  <a:gd name="connsiteX43" fmla="*/ 142772 w 8372664"/>
                  <a:gd name="connsiteY43" fmla="*/ 2545492 h 6713838"/>
                  <a:gd name="connsiteX44" fmla="*/ 134534 w 8372664"/>
                  <a:gd name="connsiteY44" fmla="*/ 3064476 h 6713838"/>
                  <a:gd name="connsiteX45" fmla="*/ 118059 w 8372664"/>
                  <a:gd name="connsiteY45" fmla="*/ 3155092 h 6713838"/>
                  <a:gd name="connsiteX46" fmla="*/ 93345 w 8372664"/>
                  <a:gd name="connsiteY46" fmla="*/ 3270421 h 6713838"/>
                  <a:gd name="connsiteX47" fmla="*/ 68632 w 8372664"/>
                  <a:gd name="connsiteY47" fmla="*/ 3385751 h 6713838"/>
                  <a:gd name="connsiteX48" fmla="*/ 52156 w 8372664"/>
                  <a:gd name="connsiteY48" fmla="*/ 3501081 h 6713838"/>
                  <a:gd name="connsiteX49" fmla="*/ 19205 w 8372664"/>
                  <a:gd name="connsiteY49" fmla="*/ 3624649 h 6713838"/>
                  <a:gd name="connsiteX50" fmla="*/ 10967 w 8372664"/>
                  <a:gd name="connsiteY50" fmla="*/ 3863546 h 6713838"/>
                  <a:gd name="connsiteX51" fmla="*/ 183961 w 8372664"/>
                  <a:gd name="connsiteY51" fmla="*/ 4036540 h 6713838"/>
                  <a:gd name="connsiteX52" fmla="*/ 208675 w 8372664"/>
                  <a:gd name="connsiteY52" fmla="*/ 4044778 h 6713838"/>
                  <a:gd name="connsiteX53" fmla="*/ 225151 w 8372664"/>
                  <a:gd name="connsiteY53" fmla="*/ 4069492 h 6713838"/>
                  <a:gd name="connsiteX54" fmla="*/ 447572 w 8372664"/>
                  <a:gd name="connsiteY54" fmla="*/ 4184821 h 6713838"/>
                  <a:gd name="connsiteX55" fmla="*/ 554664 w 8372664"/>
                  <a:gd name="connsiteY55" fmla="*/ 4267200 h 6713838"/>
                  <a:gd name="connsiteX56" fmla="*/ 546426 w 8372664"/>
                  <a:gd name="connsiteY56" fmla="*/ 4349578 h 6713838"/>
                  <a:gd name="connsiteX57" fmla="*/ 529951 w 8372664"/>
                  <a:gd name="connsiteY57" fmla="*/ 4407243 h 6713838"/>
                  <a:gd name="connsiteX58" fmla="*/ 513475 w 8372664"/>
                  <a:gd name="connsiteY58" fmla="*/ 4473146 h 6713838"/>
                  <a:gd name="connsiteX59" fmla="*/ 521713 w 8372664"/>
                  <a:gd name="connsiteY59" fmla="*/ 4926227 h 6713838"/>
                  <a:gd name="connsiteX60" fmla="*/ 620567 w 8372664"/>
                  <a:gd name="connsiteY60" fmla="*/ 5165124 h 6713838"/>
                  <a:gd name="connsiteX61" fmla="*/ 752372 w 8372664"/>
                  <a:gd name="connsiteY61" fmla="*/ 5346357 h 6713838"/>
                  <a:gd name="connsiteX62" fmla="*/ 777086 w 8372664"/>
                  <a:gd name="connsiteY62" fmla="*/ 5362832 h 6713838"/>
                  <a:gd name="connsiteX63" fmla="*/ 900653 w 8372664"/>
                  <a:gd name="connsiteY63" fmla="*/ 5461686 h 6713838"/>
                  <a:gd name="connsiteX64" fmla="*/ 999507 w 8372664"/>
                  <a:gd name="connsiteY64" fmla="*/ 5502876 h 6713838"/>
                  <a:gd name="connsiteX65" fmla="*/ 1073648 w 8372664"/>
                  <a:gd name="connsiteY65" fmla="*/ 5544065 h 6713838"/>
                  <a:gd name="connsiteX66" fmla="*/ 1188978 w 8372664"/>
                  <a:gd name="connsiteY66" fmla="*/ 5585254 h 6713838"/>
                  <a:gd name="connsiteX67" fmla="*/ 1370210 w 8372664"/>
                  <a:gd name="connsiteY67" fmla="*/ 5667632 h 6713838"/>
                  <a:gd name="connsiteX68" fmla="*/ 1510253 w 8372664"/>
                  <a:gd name="connsiteY68" fmla="*/ 5700584 h 6713838"/>
                  <a:gd name="connsiteX69" fmla="*/ 1543205 w 8372664"/>
                  <a:gd name="connsiteY69" fmla="*/ 5708821 h 6713838"/>
                  <a:gd name="connsiteX70" fmla="*/ 1567918 w 8372664"/>
                  <a:gd name="connsiteY70" fmla="*/ 5717059 h 6713838"/>
                  <a:gd name="connsiteX71" fmla="*/ 1650296 w 8372664"/>
                  <a:gd name="connsiteY71" fmla="*/ 5733535 h 6713838"/>
                  <a:gd name="connsiteX72" fmla="*/ 1683248 w 8372664"/>
                  <a:gd name="connsiteY72" fmla="*/ 5741773 h 6713838"/>
                  <a:gd name="connsiteX73" fmla="*/ 1732675 w 8372664"/>
                  <a:gd name="connsiteY73" fmla="*/ 5750011 h 6713838"/>
                  <a:gd name="connsiteX74" fmla="*/ 1856242 w 8372664"/>
                  <a:gd name="connsiteY74" fmla="*/ 5774724 h 6713838"/>
                  <a:gd name="connsiteX75" fmla="*/ 1880956 w 8372664"/>
                  <a:gd name="connsiteY75" fmla="*/ 5782962 h 6713838"/>
                  <a:gd name="connsiteX76" fmla="*/ 1971572 w 8372664"/>
                  <a:gd name="connsiteY76" fmla="*/ 5807676 h 6713838"/>
                  <a:gd name="connsiteX77" fmla="*/ 2029237 w 8372664"/>
                  <a:gd name="connsiteY77" fmla="*/ 5815913 h 6713838"/>
                  <a:gd name="connsiteX78" fmla="*/ 2144567 w 8372664"/>
                  <a:gd name="connsiteY78" fmla="*/ 5898292 h 6713838"/>
                  <a:gd name="connsiteX79" fmla="*/ 2169280 w 8372664"/>
                  <a:gd name="connsiteY79" fmla="*/ 5914767 h 6713838"/>
                  <a:gd name="connsiteX80" fmla="*/ 2226945 w 8372664"/>
                  <a:gd name="connsiteY80" fmla="*/ 5980670 h 6713838"/>
                  <a:gd name="connsiteX81" fmla="*/ 2276372 w 8372664"/>
                  <a:gd name="connsiteY81" fmla="*/ 6013621 h 6713838"/>
                  <a:gd name="connsiteX82" fmla="*/ 2334037 w 8372664"/>
                  <a:gd name="connsiteY82" fmla="*/ 6054811 h 6713838"/>
                  <a:gd name="connsiteX83" fmla="*/ 2416415 w 8372664"/>
                  <a:gd name="connsiteY83" fmla="*/ 6087762 h 6713838"/>
                  <a:gd name="connsiteX84" fmla="*/ 2457605 w 8372664"/>
                  <a:gd name="connsiteY84" fmla="*/ 6096000 h 6713838"/>
                  <a:gd name="connsiteX85" fmla="*/ 2482318 w 8372664"/>
                  <a:gd name="connsiteY85" fmla="*/ 6104238 h 6713838"/>
                  <a:gd name="connsiteX86" fmla="*/ 2539983 w 8372664"/>
                  <a:gd name="connsiteY86" fmla="*/ 6120713 h 6713838"/>
                  <a:gd name="connsiteX87" fmla="*/ 2622361 w 8372664"/>
                  <a:gd name="connsiteY87" fmla="*/ 6137189 h 6713838"/>
                  <a:gd name="connsiteX88" fmla="*/ 2647075 w 8372664"/>
                  <a:gd name="connsiteY88" fmla="*/ 6145427 h 6713838"/>
                  <a:gd name="connsiteX89" fmla="*/ 2721215 w 8372664"/>
                  <a:gd name="connsiteY89" fmla="*/ 6153665 h 6713838"/>
                  <a:gd name="connsiteX90" fmla="*/ 2770642 w 8372664"/>
                  <a:gd name="connsiteY90" fmla="*/ 6161903 h 6713838"/>
                  <a:gd name="connsiteX91" fmla="*/ 2902448 w 8372664"/>
                  <a:gd name="connsiteY91" fmla="*/ 6178378 h 6713838"/>
                  <a:gd name="connsiteX92" fmla="*/ 3075442 w 8372664"/>
                  <a:gd name="connsiteY92" fmla="*/ 6203092 h 6713838"/>
                  <a:gd name="connsiteX93" fmla="*/ 3174296 w 8372664"/>
                  <a:gd name="connsiteY93" fmla="*/ 6227805 h 6713838"/>
                  <a:gd name="connsiteX94" fmla="*/ 3281388 w 8372664"/>
                  <a:gd name="connsiteY94" fmla="*/ 6252519 h 6713838"/>
                  <a:gd name="connsiteX95" fmla="*/ 3421432 w 8372664"/>
                  <a:gd name="connsiteY95" fmla="*/ 6293708 h 6713838"/>
                  <a:gd name="connsiteX96" fmla="*/ 3479096 w 8372664"/>
                  <a:gd name="connsiteY96" fmla="*/ 6301946 h 6713838"/>
                  <a:gd name="connsiteX97" fmla="*/ 3503810 w 8372664"/>
                  <a:gd name="connsiteY97" fmla="*/ 6310184 h 6713838"/>
                  <a:gd name="connsiteX98" fmla="*/ 3874513 w 8372664"/>
                  <a:gd name="connsiteY98" fmla="*/ 6310184 h 6713838"/>
                  <a:gd name="connsiteX99" fmla="*/ 4286405 w 8372664"/>
                  <a:gd name="connsiteY99" fmla="*/ 6318421 h 6713838"/>
                  <a:gd name="connsiteX100" fmla="*/ 4319356 w 8372664"/>
                  <a:gd name="connsiteY100" fmla="*/ 6326659 h 6713838"/>
                  <a:gd name="connsiteX101" fmla="*/ 4434686 w 8372664"/>
                  <a:gd name="connsiteY101" fmla="*/ 6343135 h 6713838"/>
                  <a:gd name="connsiteX102" fmla="*/ 4459399 w 8372664"/>
                  <a:gd name="connsiteY102" fmla="*/ 6351373 h 6713838"/>
                  <a:gd name="connsiteX103" fmla="*/ 4698296 w 8372664"/>
                  <a:gd name="connsiteY103" fmla="*/ 6367849 h 6713838"/>
                  <a:gd name="connsiteX104" fmla="*/ 4739486 w 8372664"/>
                  <a:gd name="connsiteY104" fmla="*/ 6409038 h 6713838"/>
                  <a:gd name="connsiteX105" fmla="*/ 4764199 w 8372664"/>
                  <a:gd name="connsiteY105" fmla="*/ 6425513 h 6713838"/>
                  <a:gd name="connsiteX106" fmla="*/ 4797151 w 8372664"/>
                  <a:gd name="connsiteY106" fmla="*/ 6450227 h 6713838"/>
                  <a:gd name="connsiteX107" fmla="*/ 4846578 w 8372664"/>
                  <a:gd name="connsiteY107" fmla="*/ 6507892 h 6713838"/>
                  <a:gd name="connsiteX108" fmla="*/ 4887767 w 8372664"/>
                  <a:gd name="connsiteY108" fmla="*/ 6532605 h 6713838"/>
                  <a:gd name="connsiteX109" fmla="*/ 4904242 w 8372664"/>
                  <a:gd name="connsiteY109" fmla="*/ 6557319 h 6713838"/>
                  <a:gd name="connsiteX110" fmla="*/ 4920718 w 8372664"/>
                  <a:gd name="connsiteY110" fmla="*/ 6590270 h 6713838"/>
                  <a:gd name="connsiteX111" fmla="*/ 4970145 w 8372664"/>
                  <a:gd name="connsiteY111" fmla="*/ 6656173 h 6713838"/>
                  <a:gd name="connsiteX112" fmla="*/ 4986621 w 8372664"/>
                  <a:gd name="connsiteY112" fmla="*/ 6680886 h 6713838"/>
                  <a:gd name="connsiteX113" fmla="*/ 5052523 w 8372664"/>
                  <a:gd name="connsiteY113" fmla="*/ 6713838 h 6713838"/>
                  <a:gd name="connsiteX114" fmla="*/ 5225518 w 8372664"/>
                  <a:gd name="connsiteY114" fmla="*/ 6705600 h 6713838"/>
                  <a:gd name="connsiteX115" fmla="*/ 5266707 w 8372664"/>
                  <a:gd name="connsiteY115" fmla="*/ 6697362 h 6713838"/>
                  <a:gd name="connsiteX116" fmla="*/ 5324372 w 8372664"/>
                  <a:gd name="connsiteY116" fmla="*/ 6689124 h 6713838"/>
                  <a:gd name="connsiteX117" fmla="*/ 5373799 w 8372664"/>
                  <a:gd name="connsiteY117" fmla="*/ 6664411 h 6713838"/>
                  <a:gd name="connsiteX118" fmla="*/ 5390275 w 8372664"/>
                  <a:gd name="connsiteY118" fmla="*/ 6639697 h 6713838"/>
                  <a:gd name="connsiteX119" fmla="*/ 5423226 w 8372664"/>
                  <a:gd name="connsiteY119" fmla="*/ 6631459 h 6713838"/>
                  <a:gd name="connsiteX120" fmla="*/ 5489129 w 8372664"/>
                  <a:gd name="connsiteY120" fmla="*/ 6606746 h 6713838"/>
                  <a:gd name="connsiteX121" fmla="*/ 5522080 w 8372664"/>
                  <a:gd name="connsiteY121" fmla="*/ 6590270 h 6713838"/>
                  <a:gd name="connsiteX122" fmla="*/ 5686837 w 8372664"/>
                  <a:gd name="connsiteY122" fmla="*/ 6516130 h 6713838"/>
                  <a:gd name="connsiteX123" fmla="*/ 5777453 w 8372664"/>
                  <a:gd name="connsiteY123" fmla="*/ 6483178 h 6713838"/>
                  <a:gd name="connsiteX124" fmla="*/ 5843356 w 8372664"/>
                  <a:gd name="connsiteY124" fmla="*/ 6433751 h 6713838"/>
                  <a:gd name="connsiteX125" fmla="*/ 5966923 w 8372664"/>
                  <a:gd name="connsiteY125" fmla="*/ 6318421 h 6713838"/>
                  <a:gd name="connsiteX126" fmla="*/ 6024588 w 8372664"/>
                  <a:gd name="connsiteY126" fmla="*/ 6244281 h 6713838"/>
                  <a:gd name="connsiteX127" fmla="*/ 6247010 w 8372664"/>
                  <a:gd name="connsiteY127" fmla="*/ 6079524 h 6713838"/>
                  <a:gd name="connsiteX128" fmla="*/ 6296437 w 8372664"/>
                  <a:gd name="connsiteY128" fmla="*/ 6021859 h 6713838"/>
                  <a:gd name="connsiteX129" fmla="*/ 6469432 w 8372664"/>
                  <a:gd name="connsiteY129" fmla="*/ 5766486 h 6713838"/>
                  <a:gd name="connsiteX130" fmla="*/ 6592999 w 8372664"/>
                  <a:gd name="connsiteY130" fmla="*/ 5651157 h 6713838"/>
                  <a:gd name="connsiteX131" fmla="*/ 6996653 w 8372664"/>
                  <a:gd name="connsiteY131" fmla="*/ 5461686 h 6713838"/>
                  <a:gd name="connsiteX132" fmla="*/ 7194361 w 8372664"/>
                  <a:gd name="connsiteY132" fmla="*/ 5453449 h 6713838"/>
                  <a:gd name="connsiteX133" fmla="*/ 7252026 w 8372664"/>
                  <a:gd name="connsiteY133" fmla="*/ 5445211 h 6713838"/>
                  <a:gd name="connsiteX134" fmla="*/ 7317929 w 8372664"/>
                  <a:gd name="connsiteY134" fmla="*/ 5420497 h 6713838"/>
                  <a:gd name="connsiteX135" fmla="*/ 7466210 w 8372664"/>
                  <a:gd name="connsiteY135" fmla="*/ 5329881 h 6713838"/>
                  <a:gd name="connsiteX136" fmla="*/ 7556826 w 8372664"/>
                  <a:gd name="connsiteY136" fmla="*/ 5239265 h 6713838"/>
                  <a:gd name="connsiteX137" fmla="*/ 7565064 w 8372664"/>
                  <a:gd name="connsiteY137" fmla="*/ 5214551 h 6713838"/>
                  <a:gd name="connsiteX138" fmla="*/ 7581540 w 8372664"/>
                  <a:gd name="connsiteY138" fmla="*/ 5173362 h 6713838"/>
                  <a:gd name="connsiteX139" fmla="*/ 7614491 w 8372664"/>
                  <a:gd name="connsiteY139" fmla="*/ 5049794 h 6713838"/>
                  <a:gd name="connsiteX140" fmla="*/ 7639205 w 8372664"/>
                  <a:gd name="connsiteY140" fmla="*/ 4885038 h 6713838"/>
                  <a:gd name="connsiteX141" fmla="*/ 7680394 w 8372664"/>
                  <a:gd name="connsiteY141" fmla="*/ 4712043 h 6713838"/>
                  <a:gd name="connsiteX142" fmla="*/ 7713345 w 8372664"/>
                  <a:gd name="connsiteY142" fmla="*/ 4604951 h 6713838"/>
                  <a:gd name="connsiteX143" fmla="*/ 7762772 w 8372664"/>
                  <a:gd name="connsiteY143" fmla="*/ 4539049 h 6713838"/>
                  <a:gd name="connsiteX144" fmla="*/ 7845151 w 8372664"/>
                  <a:gd name="connsiteY144" fmla="*/ 4464908 h 6713838"/>
                  <a:gd name="connsiteX145" fmla="*/ 7894578 w 8372664"/>
                  <a:gd name="connsiteY145" fmla="*/ 4431957 h 6713838"/>
                  <a:gd name="connsiteX146" fmla="*/ 8232329 w 8372664"/>
                  <a:gd name="connsiteY146" fmla="*/ 4250724 h 6713838"/>
                  <a:gd name="connsiteX147" fmla="*/ 8306469 w 8372664"/>
                  <a:gd name="connsiteY147" fmla="*/ 4193059 h 6713838"/>
                  <a:gd name="connsiteX148" fmla="*/ 8347659 w 8372664"/>
                  <a:gd name="connsiteY148" fmla="*/ 4143632 h 6713838"/>
                  <a:gd name="connsiteX149" fmla="*/ 8355896 w 8372664"/>
                  <a:gd name="connsiteY149" fmla="*/ 3880021 h 6713838"/>
                  <a:gd name="connsiteX150" fmla="*/ 8298232 w 8372664"/>
                  <a:gd name="connsiteY150" fmla="*/ 3739978 h 6713838"/>
                  <a:gd name="connsiteX151" fmla="*/ 8248805 w 8372664"/>
                  <a:gd name="connsiteY151" fmla="*/ 3665838 h 6713838"/>
                  <a:gd name="connsiteX152" fmla="*/ 8026383 w 8372664"/>
                  <a:gd name="connsiteY152" fmla="*/ 3534032 h 6713838"/>
                  <a:gd name="connsiteX153" fmla="*/ 7944005 w 8372664"/>
                  <a:gd name="connsiteY153" fmla="*/ 3468130 h 6713838"/>
                  <a:gd name="connsiteX154" fmla="*/ 7911053 w 8372664"/>
                  <a:gd name="connsiteY154" fmla="*/ 3393989 h 6713838"/>
                  <a:gd name="connsiteX155" fmla="*/ 7902815 w 8372664"/>
                  <a:gd name="connsiteY155" fmla="*/ 3352800 h 6713838"/>
                  <a:gd name="connsiteX156" fmla="*/ 7927529 w 8372664"/>
                  <a:gd name="connsiteY156" fmla="*/ 3229232 h 6713838"/>
                  <a:gd name="connsiteX157" fmla="*/ 7968718 w 8372664"/>
                  <a:gd name="connsiteY157" fmla="*/ 3171567 h 6713838"/>
                  <a:gd name="connsiteX158" fmla="*/ 8026383 w 8372664"/>
                  <a:gd name="connsiteY158" fmla="*/ 3031524 h 6713838"/>
                  <a:gd name="connsiteX159" fmla="*/ 8042859 w 8372664"/>
                  <a:gd name="connsiteY159" fmla="*/ 2809103 h 6713838"/>
                  <a:gd name="connsiteX160" fmla="*/ 8067572 w 8372664"/>
                  <a:gd name="connsiteY160" fmla="*/ 2471351 h 6713838"/>
                  <a:gd name="connsiteX161" fmla="*/ 8051096 w 8372664"/>
                  <a:gd name="connsiteY161" fmla="*/ 2207740 h 6713838"/>
                  <a:gd name="connsiteX162" fmla="*/ 8009907 w 8372664"/>
                  <a:gd name="connsiteY162" fmla="*/ 2108886 h 6713838"/>
                  <a:gd name="connsiteX163" fmla="*/ 7911053 w 8372664"/>
                  <a:gd name="connsiteY163" fmla="*/ 1935892 h 6713838"/>
                  <a:gd name="connsiteX164" fmla="*/ 7886340 w 8372664"/>
                  <a:gd name="connsiteY164" fmla="*/ 1902940 h 6713838"/>
                  <a:gd name="connsiteX165" fmla="*/ 7853388 w 8372664"/>
                  <a:gd name="connsiteY165" fmla="*/ 1845276 h 6713838"/>
                  <a:gd name="connsiteX166" fmla="*/ 7812199 w 8372664"/>
                  <a:gd name="connsiteY166" fmla="*/ 1787611 h 6713838"/>
                  <a:gd name="connsiteX167" fmla="*/ 7771010 w 8372664"/>
                  <a:gd name="connsiteY167" fmla="*/ 1705232 h 6713838"/>
                  <a:gd name="connsiteX168" fmla="*/ 7680394 w 8372664"/>
                  <a:gd name="connsiteY168" fmla="*/ 1565189 h 6713838"/>
                  <a:gd name="connsiteX169" fmla="*/ 7606253 w 8372664"/>
                  <a:gd name="connsiteY169" fmla="*/ 1458097 h 6713838"/>
                  <a:gd name="connsiteX170" fmla="*/ 7507399 w 8372664"/>
                  <a:gd name="connsiteY170" fmla="*/ 1367481 h 6713838"/>
                  <a:gd name="connsiteX171" fmla="*/ 7466210 w 8372664"/>
                  <a:gd name="connsiteY171" fmla="*/ 1342767 h 6713838"/>
                  <a:gd name="connsiteX172" fmla="*/ 7383832 w 8372664"/>
                  <a:gd name="connsiteY172" fmla="*/ 1301578 h 6713838"/>
                  <a:gd name="connsiteX173" fmla="*/ 7375594 w 8372664"/>
                  <a:gd name="connsiteY173" fmla="*/ 1276865 h 6713838"/>
                  <a:gd name="connsiteX174" fmla="*/ 7350880 w 8372664"/>
                  <a:gd name="connsiteY174" fmla="*/ 1202724 h 6713838"/>
                  <a:gd name="connsiteX175" fmla="*/ 7301453 w 8372664"/>
                  <a:gd name="connsiteY175" fmla="*/ 1013254 h 6713838"/>
                  <a:gd name="connsiteX176" fmla="*/ 7202599 w 8372664"/>
                  <a:gd name="connsiteY176" fmla="*/ 906162 h 6713838"/>
                  <a:gd name="connsiteX177" fmla="*/ 7046080 w 8372664"/>
                  <a:gd name="connsiteY177" fmla="*/ 799070 h 6713838"/>
                  <a:gd name="connsiteX178" fmla="*/ 6963702 w 8372664"/>
                  <a:gd name="connsiteY178" fmla="*/ 741405 h 6713838"/>
                  <a:gd name="connsiteX179" fmla="*/ 6889561 w 8372664"/>
                  <a:gd name="connsiteY179" fmla="*/ 724930 h 6713838"/>
                  <a:gd name="connsiteX180" fmla="*/ 6741280 w 8372664"/>
                  <a:gd name="connsiteY180" fmla="*/ 675503 h 6713838"/>
                  <a:gd name="connsiteX181" fmla="*/ 6584761 w 8372664"/>
                  <a:gd name="connsiteY181" fmla="*/ 683740 h 6713838"/>
                  <a:gd name="connsiteX182" fmla="*/ 6527096 w 8372664"/>
                  <a:gd name="connsiteY182" fmla="*/ 700216 h 6713838"/>
                  <a:gd name="connsiteX183" fmla="*/ 6494145 w 8372664"/>
                  <a:gd name="connsiteY183" fmla="*/ 708454 h 6713838"/>
                  <a:gd name="connsiteX184" fmla="*/ 6378815 w 8372664"/>
                  <a:gd name="connsiteY184" fmla="*/ 700216 h 6713838"/>
                  <a:gd name="connsiteX185" fmla="*/ 6312913 w 8372664"/>
                  <a:gd name="connsiteY185" fmla="*/ 675503 h 6713838"/>
                  <a:gd name="connsiteX186" fmla="*/ 6214059 w 8372664"/>
                  <a:gd name="connsiteY186" fmla="*/ 650789 h 6713838"/>
                  <a:gd name="connsiteX187" fmla="*/ 6049302 w 8372664"/>
                  <a:gd name="connsiteY187" fmla="*/ 535459 h 6713838"/>
                  <a:gd name="connsiteX188" fmla="*/ 5975161 w 8372664"/>
                  <a:gd name="connsiteY188" fmla="*/ 486032 h 6713838"/>
                  <a:gd name="connsiteX189" fmla="*/ 5909259 w 8372664"/>
                  <a:gd name="connsiteY189" fmla="*/ 411892 h 6713838"/>
                  <a:gd name="connsiteX190" fmla="*/ 5785691 w 8372664"/>
                  <a:gd name="connsiteY190" fmla="*/ 313038 h 6713838"/>
                  <a:gd name="connsiteX191" fmla="*/ 5653886 w 8372664"/>
                  <a:gd name="connsiteY191" fmla="*/ 255373 h 6713838"/>
                  <a:gd name="connsiteX192" fmla="*/ 5612696 w 8372664"/>
                  <a:gd name="connsiteY192" fmla="*/ 238897 h 6713838"/>
                  <a:gd name="connsiteX193" fmla="*/ 5538556 w 8372664"/>
                  <a:gd name="connsiteY193" fmla="*/ 230659 h 6713838"/>
                  <a:gd name="connsiteX194" fmla="*/ 5365561 w 8372664"/>
                  <a:gd name="connsiteY194" fmla="*/ 247135 h 6713838"/>
                  <a:gd name="connsiteX195" fmla="*/ 5200805 w 8372664"/>
                  <a:gd name="connsiteY195" fmla="*/ 296562 h 6713838"/>
                  <a:gd name="connsiteX196" fmla="*/ 5027810 w 8372664"/>
                  <a:gd name="connsiteY196" fmla="*/ 313038 h 6713838"/>
                  <a:gd name="connsiteX197" fmla="*/ 4863053 w 8372664"/>
                  <a:gd name="connsiteY197" fmla="*/ 304800 h 6713838"/>
                  <a:gd name="connsiteX198" fmla="*/ 4805388 w 8372664"/>
                  <a:gd name="connsiteY198" fmla="*/ 271849 h 6713838"/>
                  <a:gd name="connsiteX199" fmla="*/ 4747723 w 8372664"/>
                  <a:gd name="connsiteY199" fmla="*/ 247135 h 6713838"/>
                  <a:gd name="connsiteX200" fmla="*/ 4451161 w 8372664"/>
                  <a:gd name="connsiteY200" fmla="*/ 172994 h 6713838"/>
                  <a:gd name="connsiteX201" fmla="*/ 4327594 w 8372664"/>
                  <a:gd name="connsiteY201" fmla="*/ 131805 h 6713838"/>
                  <a:gd name="connsiteX202" fmla="*/ 4269929 w 8372664"/>
                  <a:gd name="connsiteY202" fmla="*/ 115330 h 6713838"/>
                  <a:gd name="connsiteX203" fmla="*/ 4228740 w 8372664"/>
                  <a:gd name="connsiteY203" fmla="*/ 98854 h 6713838"/>
                  <a:gd name="connsiteX204" fmla="*/ 4154599 w 8372664"/>
                  <a:gd name="connsiteY204" fmla="*/ 90616 h 6713838"/>
                  <a:gd name="connsiteX205" fmla="*/ 4080459 w 8372664"/>
                  <a:gd name="connsiteY205" fmla="*/ 131805 h 6713838"/>
                  <a:gd name="connsiteX206" fmla="*/ 3998080 w 8372664"/>
                  <a:gd name="connsiteY206" fmla="*/ 189470 h 6713838"/>
                  <a:gd name="connsiteX207" fmla="*/ 3956891 w 8372664"/>
                  <a:gd name="connsiteY207" fmla="*/ 205946 h 6713838"/>
                  <a:gd name="connsiteX208" fmla="*/ 3899226 w 8372664"/>
                  <a:gd name="connsiteY208" fmla="*/ 238897 h 6713838"/>
                  <a:gd name="connsiteX209" fmla="*/ 3833323 w 8372664"/>
                  <a:gd name="connsiteY209" fmla="*/ 247135 h 6713838"/>
                  <a:gd name="connsiteX210" fmla="*/ 3808610 w 8372664"/>
                  <a:gd name="connsiteY210" fmla="*/ 255373 h 6713838"/>
                  <a:gd name="connsiteX211" fmla="*/ 3783896 w 8372664"/>
                  <a:gd name="connsiteY211" fmla="*/ 271849 h 6713838"/>
                  <a:gd name="connsiteX212" fmla="*/ 3717994 w 8372664"/>
                  <a:gd name="connsiteY212" fmla="*/ 321276 h 6713838"/>
                  <a:gd name="connsiteX213" fmla="*/ 3693280 w 8372664"/>
                  <a:gd name="connsiteY213" fmla="*/ 337751 h 6713838"/>
                  <a:gd name="connsiteX214" fmla="*/ 3750945 w 8372664"/>
                  <a:gd name="connsiteY214" fmla="*/ 313038 h 6713838"/>
                  <a:gd name="connsiteX215" fmla="*/ 3783896 w 8372664"/>
                  <a:gd name="connsiteY215" fmla="*/ 255373 h 6713838"/>
                  <a:gd name="connsiteX216" fmla="*/ 3808610 w 8372664"/>
                  <a:gd name="connsiteY216" fmla="*/ 189470 h 6713838"/>
                  <a:gd name="connsiteX217" fmla="*/ 3866275 w 8372664"/>
                  <a:gd name="connsiteY217" fmla="*/ 131805 h 6713838"/>
                  <a:gd name="connsiteX218" fmla="*/ 3841561 w 8372664"/>
                  <a:gd name="connsiteY218" fmla="*/ 164757 h 6713838"/>
                  <a:gd name="connsiteX219" fmla="*/ 3833323 w 8372664"/>
                  <a:gd name="connsiteY219" fmla="*/ 205946 h 6713838"/>
                  <a:gd name="connsiteX220" fmla="*/ 3965129 w 8372664"/>
                  <a:gd name="connsiteY220" fmla="*/ 378940 h 6713838"/>
                  <a:gd name="connsiteX221" fmla="*/ 3965129 w 8372664"/>
                  <a:gd name="connsiteY221" fmla="*/ 617838 h 6713838"/>
                  <a:gd name="connsiteX222" fmla="*/ 3940415 w 8372664"/>
                  <a:gd name="connsiteY222" fmla="*/ 609600 h 6713838"/>
                  <a:gd name="connsiteX223" fmla="*/ 3726232 w 8372664"/>
                  <a:gd name="connsiteY223" fmla="*/ 477794 h 6713838"/>
                  <a:gd name="connsiteX224" fmla="*/ 3561475 w 8372664"/>
                  <a:gd name="connsiteY224" fmla="*/ 370703 h 6713838"/>
                  <a:gd name="connsiteX225" fmla="*/ 3503810 w 8372664"/>
                  <a:gd name="connsiteY225" fmla="*/ 345989 h 6713838"/>
                  <a:gd name="connsiteX226" fmla="*/ 3347291 w 8372664"/>
                  <a:gd name="connsiteY226" fmla="*/ 329513 h 6713838"/>
                  <a:gd name="connsiteX227" fmla="*/ 3273151 w 8372664"/>
                  <a:gd name="connsiteY227" fmla="*/ 313038 h 6713838"/>
                  <a:gd name="connsiteX228" fmla="*/ 3190772 w 8372664"/>
                  <a:gd name="connsiteY228" fmla="*/ 296562 h 6713838"/>
                  <a:gd name="connsiteX229" fmla="*/ 3116632 w 8372664"/>
                  <a:gd name="connsiteY229" fmla="*/ 313038 h 6713838"/>
                  <a:gd name="connsiteX230" fmla="*/ 3067205 w 8372664"/>
                  <a:gd name="connsiteY230" fmla="*/ 337751 h 6713838"/>
                  <a:gd name="connsiteX231" fmla="*/ 2993064 w 8372664"/>
                  <a:gd name="connsiteY231" fmla="*/ 271849 h 6713838"/>
                  <a:gd name="connsiteX232" fmla="*/ 2960113 w 8372664"/>
                  <a:gd name="connsiteY232" fmla="*/ 205946 h 6713838"/>
                  <a:gd name="connsiteX233" fmla="*/ 2951875 w 8372664"/>
                  <a:gd name="connsiteY233" fmla="*/ 172994 h 6713838"/>
                  <a:gd name="connsiteX234" fmla="*/ 2918923 w 8372664"/>
                  <a:gd name="connsiteY234" fmla="*/ 131805 h 6713838"/>
                  <a:gd name="connsiteX235" fmla="*/ 2902448 w 8372664"/>
                  <a:gd name="connsiteY235" fmla="*/ 74140 h 6713838"/>
                  <a:gd name="connsiteX236" fmla="*/ 2853021 w 8372664"/>
                  <a:gd name="connsiteY236" fmla="*/ 49427 h 6713838"/>
                  <a:gd name="connsiteX237" fmla="*/ 2828307 w 8372664"/>
                  <a:gd name="connsiteY237" fmla="*/ 32951 h 6713838"/>
                  <a:gd name="connsiteX238" fmla="*/ 2803594 w 8372664"/>
                  <a:gd name="connsiteY238" fmla="*/ 8238 h 6713838"/>
                  <a:gd name="connsiteX239" fmla="*/ 2754167 w 8372664"/>
                  <a:gd name="connsiteY239" fmla="*/ 0 h 6713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</a:cxnLst>
                <a:rect l="l" t="t" r="r" b="b"/>
                <a:pathLst>
                  <a:path w="8372664" h="6713838">
                    <a:moveTo>
                      <a:pt x="2754167" y="0"/>
                    </a:moveTo>
                    <a:cubicBezTo>
                      <a:pt x="2697875" y="0"/>
                      <a:pt x="2561875" y="3553"/>
                      <a:pt x="2465842" y="8238"/>
                    </a:cubicBezTo>
                    <a:cubicBezTo>
                      <a:pt x="2449159" y="9052"/>
                      <a:pt x="2432924" y="13936"/>
                      <a:pt x="2416415" y="16476"/>
                    </a:cubicBezTo>
                    <a:cubicBezTo>
                      <a:pt x="2397224" y="19428"/>
                      <a:pt x="2377972" y="21967"/>
                      <a:pt x="2358751" y="24713"/>
                    </a:cubicBezTo>
                    <a:cubicBezTo>
                      <a:pt x="2240931" y="63987"/>
                      <a:pt x="2293294" y="48123"/>
                      <a:pt x="2202232" y="74140"/>
                    </a:cubicBezTo>
                    <a:cubicBezTo>
                      <a:pt x="2188502" y="82378"/>
                      <a:pt x="2175099" y="91187"/>
                      <a:pt x="2161042" y="98854"/>
                    </a:cubicBezTo>
                    <a:cubicBezTo>
                      <a:pt x="2120548" y="120942"/>
                      <a:pt x="2112400" y="115497"/>
                      <a:pt x="2086902" y="148281"/>
                    </a:cubicBezTo>
                    <a:cubicBezTo>
                      <a:pt x="2074745" y="163911"/>
                      <a:pt x="2060213" y="178923"/>
                      <a:pt x="2053951" y="197708"/>
                    </a:cubicBezTo>
                    <a:cubicBezTo>
                      <a:pt x="2044511" y="226026"/>
                      <a:pt x="2036311" y="249434"/>
                      <a:pt x="2029237" y="280086"/>
                    </a:cubicBezTo>
                    <a:cubicBezTo>
                      <a:pt x="2025481" y="296361"/>
                      <a:pt x="2025050" y="313309"/>
                      <a:pt x="2020999" y="329513"/>
                    </a:cubicBezTo>
                    <a:cubicBezTo>
                      <a:pt x="2002422" y="403820"/>
                      <a:pt x="1998659" y="374190"/>
                      <a:pt x="1955096" y="461319"/>
                    </a:cubicBezTo>
                    <a:cubicBezTo>
                      <a:pt x="1934647" y="502218"/>
                      <a:pt x="1936673" y="504456"/>
                      <a:pt x="1897432" y="543697"/>
                    </a:cubicBezTo>
                    <a:cubicBezTo>
                      <a:pt x="1887723" y="553406"/>
                      <a:pt x="1875904" y="560795"/>
                      <a:pt x="1864480" y="568411"/>
                    </a:cubicBezTo>
                    <a:cubicBezTo>
                      <a:pt x="1851158" y="577292"/>
                      <a:pt x="1837612" y="585964"/>
                      <a:pt x="1823291" y="593124"/>
                    </a:cubicBezTo>
                    <a:cubicBezTo>
                      <a:pt x="1786900" y="611320"/>
                      <a:pt x="1747590" y="618871"/>
                      <a:pt x="1707961" y="626076"/>
                    </a:cubicBezTo>
                    <a:cubicBezTo>
                      <a:pt x="1691528" y="629064"/>
                      <a:pt x="1675200" y="633202"/>
                      <a:pt x="1658534" y="634313"/>
                    </a:cubicBezTo>
                    <a:cubicBezTo>
                      <a:pt x="1592720" y="638700"/>
                      <a:pt x="1526729" y="639805"/>
                      <a:pt x="1460826" y="642551"/>
                    </a:cubicBezTo>
                    <a:cubicBezTo>
                      <a:pt x="1399742" y="652732"/>
                      <a:pt x="1415520" y="646081"/>
                      <a:pt x="1353734" y="675503"/>
                    </a:cubicBezTo>
                    <a:cubicBezTo>
                      <a:pt x="1314929" y="693982"/>
                      <a:pt x="1272789" y="707379"/>
                      <a:pt x="1238405" y="733167"/>
                    </a:cubicBezTo>
                    <a:cubicBezTo>
                      <a:pt x="1216437" y="749643"/>
                      <a:pt x="1195788" y="768040"/>
                      <a:pt x="1172502" y="782594"/>
                    </a:cubicBezTo>
                    <a:cubicBezTo>
                      <a:pt x="1151675" y="795611"/>
                      <a:pt x="1126585" y="801270"/>
                      <a:pt x="1106599" y="815546"/>
                    </a:cubicBezTo>
                    <a:cubicBezTo>
                      <a:pt x="1087639" y="829089"/>
                      <a:pt x="1074348" y="849229"/>
                      <a:pt x="1057172" y="864973"/>
                    </a:cubicBezTo>
                    <a:cubicBezTo>
                      <a:pt x="1041363" y="879465"/>
                      <a:pt x="1022171" y="890293"/>
                      <a:pt x="1007745" y="906162"/>
                    </a:cubicBezTo>
                    <a:cubicBezTo>
                      <a:pt x="994425" y="920814"/>
                      <a:pt x="987164" y="940127"/>
                      <a:pt x="974794" y="955589"/>
                    </a:cubicBezTo>
                    <a:cubicBezTo>
                      <a:pt x="965090" y="967719"/>
                      <a:pt x="952826" y="977556"/>
                      <a:pt x="941842" y="988540"/>
                    </a:cubicBezTo>
                    <a:cubicBezTo>
                      <a:pt x="939096" y="1007762"/>
                      <a:pt x="936797" y="1027052"/>
                      <a:pt x="933605" y="1046205"/>
                    </a:cubicBezTo>
                    <a:cubicBezTo>
                      <a:pt x="931303" y="1060016"/>
                      <a:pt x="927872" y="1073618"/>
                      <a:pt x="925367" y="1087394"/>
                    </a:cubicBezTo>
                    <a:cubicBezTo>
                      <a:pt x="922379" y="1103828"/>
                      <a:pt x="919875" y="1120345"/>
                      <a:pt x="917129" y="1136821"/>
                    </a:cubicBezTo>
                    <a:cubicBezTo>
                      <a:pt x="922704" y="1292928"/>
                      <a:pt x="936346" y="1383981"/>
                      <a:pt x="908891" y="1532238"/>
                    </a:cubicBezTo>
                    <a:cubicBezTo>
                      <a:pt x="905083" y="1552801"/>
                      <a:pt x="893530" y="1571198"/>
                      <a:pt x="884178" y="1589903"/>
                    </a:cubicBezTo>
                    <a:cubicBezTo>
                      <a:pt x="856798" y="1644662"/>
                      <a:pt x="830306" y="1677891"/>
                      <a:pt x="793561" y="1729946"/>
                    </a:cubicBezTo>
                    <a:cubicBezTo>
                      <a:pt x="779939" y="1749244"/>
                      <a:pt x="764525" y="1767356"/>
                      <a:pt x="752372" y="1787611"/>
                    </a:cubicBezTo>
                    <a:cubicBezTo>
                      <a:pt x="744134" y="1801341"/>
                      <a:pt x="736145" y="1815222"/>
                      <a:pt x="727659" y="1828800"/>
                    </a:cubicBezTo>
                    <a:cubicBezTo>
                      <a:pt x="705091" y="1864909"/>
                      <a:pt x="669721" y="1909229"/>
                      <a:pt x="645280" y="1935892"/>
                    </a:cubicBezTo>
                    <a:cubicBezTo>
                      <a:pt x="638590" y="1943190"/>
                      <a:pt x="627568" y="1945366"/>
                      <a:pt x="620567" y="1952367"/>
                    </a:cubicBezTo>
                    <a:cubicBezTo>
                      <a:pt x="599927" y="1973007"/>
                      <a:pt x="582537" y="1996671"/>
                      <a:pt x="562902" y="2018270"/>
                    </a:cubicBezTo>
                    <a:cubicBezTo>
                      <a:pt x="539651" y="2043846"/>
                      <a:pt x="491576" y="2084866"/>
                      <a:pt x="472286" y="2100649"/>
                    </a:cubicBezTo>
                    <a:cubicBezTo>
                      <a:pt x="464623" y="2106918"/>
                      <a:pt x="455810" y="2111632"/>
                      <a:pt x="447572" y="2117124"/>
                    </a:cubicBezTo>
                    <a:cubicBezTo>
                      <a:pt x="433842" y="2136346"/>
                      <a:pt x="421853" y="2156938"/>
                      <a:pt x="406383" y="2174789"/>
                    </a:cubicBezTo>
                    <a:cubicBezTo>
                      <a:pt x="386036" y="2198266"/>
                      <a:pt x="361514" y="2217829"/>
                      <a:pt x="340480" y="2240692"/>
                    </a:cubicBezTo>
                    <a:cubicBezTo>
                      <a:pt x="312981" y="2270582"/>
                      <a:pt x="235126" y="2347635"/>
                      <a:pt x="200437" y="2405449"/>
                    </a:cubicBezTo>
                    <a:cubicBezTo>
                      <a:pt x="189047" y="2424432"/>
                      <a:pt x="177387" y="2443312"/>
                      <a:pt x="167486" y="2463113"/>
                    </a:cubicBezTo>
                    <a:cubicBezTo>
                      <a:pt x="163603" y="2470880"/>
                      <a:pt x="161743" y="2479510"/>
                      <a:pt x="159248" y="2487827"/>
                    </a:cubicBezTo>
                    <a:cubicBezTo>
                      <a:pt x="153504" y="2506975"/>
                      <a:pt x="148264" y="2526270"/>
                      <a:pt x="142772" y="2545492"/>
                    </a:cubicBezTo>
                    <a:cubicBezTo>
                      <a:pt x="140026" y="2718487"/>
                      <a:pt x="141542" y="2891602"/>
                      <a:pt x="134534" y="3064476"/>
                    </a:cubicBezTo>
                    <a:cubicBezTo>
                      <a:pt x="133290" y="3095151"/>
                      <a:pt x="124080" y="3124988"/>
                      <a:pt x="118059" y="3155092"/>
                    </a:cubicBezTo>
                    <a:cubicBezTo>
                      <a:pt x="110349" y="3193644"/>
                      <a:pt x="101874" y="3232042"/>
                      <a:pt x="93345" y="3270421"/>
                    </a:cubicBezTo>
                    <a:cubicBezTo>
                      <a:pt x="78345" y="3337920"/>
                      <a:pt x="87254" y="3274017"/>
                      <a:pt x="68632" y="3385751"/>
                    </a:cubicBezTo>
                    <a:cubicBezTo>
                      <a:pt x="62248" y="3424056"/>
                      <a:pt x="59490" y="3462946"/>
                      <a:pt x="52156" y="3501081"/>
                    </a:cubicBezTo>
                    <a:cubicBezTo>
                      <a:pt x="39968" y="3564458"/>
                      <a:pt x="34441" y="3578936"/>
                      <a:pt x="19205" y="3624649"/>
                    </a:cubicBezTo>
                    <a:cubicBezTo>
                      <a:pt x="10173" y="3687873"/>
                      <a:pt x="-13973" y="3800061"/>
                      <a:pt x="10967" y="3863546"/>
                    </a:cubicBezTo>
                    <a:cubicBezTo>
                      <a:pt x="40489" y="3938692"/>
                      <a:pt x="119640" y="3995191"/>
                      <a:pt x="183961" y="4036540"/>
                    </a:cubicBezTo>
                    <a:cubicBezTo>
                      <a:pt x="191265" y="4041236"/>
                      <a:pt x="200437" y="4042032"/>
                      <a:pt x="208675" y="4044778"/>
                    </a:cubicBezTo>
                    <a:cubicBezTo>
                      <a:pt x="214167" y="4053016"/>
                      <a:pt x="216703" y="4064329"/>
                      <a:pt x="225151" y="4069492"/>
                    </a:cubicBezTo>
                    <a:cubicBezTo>
                      <a:pt x="231764" y="4073533"/>
                      <a:pt x="423079" y="4165980"/>
                      <a:pt x="447572" y="4184821"/>
                    </a:cubicBezTo>
                    <a:lnTo>
                      <a:pt x="554664" y="4267200"/>
                    </a:lnTo>
                    <a:cubicBezTo>
                      <a:pt x="551918" y="4294659"/>
                      <a:pt x="551222" y="4322402"/>
                      <a:pt x="546426" y="4349578"/>
                    </a:cubicBezTo>
                    <a:cubicBezTo>
                      <a:pt x="542952" y="4369265"/>
                      <a:pt x="535102" y="4387927"/>
                      <a:pt x="529951" y="4407243"/>
                    </a:cubicBezTo>
                    <a:cubicBezTo>
                      <a:pt x="524117" y="4429122"/>
                      <a:pt x="518967" y="4451178"/>
                      <a:pt x="513475" y="4473146"/>
                    </a:cubicBezTo>
                    <a:cubicBezTo>
                      <a:pt x="498294" y="4655313"/>
                      <a:pt x="493428" y="4662236"/>
                      <a:pt x="521713" y="4926227"/>
                    </a:cubicBezTo>
                    <a:cubicBezTo>
                      <a:pt x="528495" y="4989528"/>
                      <a:pt x="591377" y="5119254"/>
                      <a:pt x="620567" y="5165124"/>
                    </a:cubicBezTo>
                    <a:cubicBezTo>
                      <a:pt x="673909" y="5248947"/>
                      <a:pt x="683113" y="5271326"/>
                      <a:pt x="752372" y="5346357"/>
                    </a:cubicBezTo>
                    <a:cubicBezTo>
                      <a:pt x="759087" y="5353632"/>
                      <a:pt x="769271" y="5356754"/>
                      <a:pt x="777086" y="5362832"/>
                    </a:cubicBezTo>
                    <a:cubicBezTo>
                      <a:pt x="818723" y="5395216"/>
                      <a:pt x="850612" y="5445006"/>
                      <a:pt x="900653" y="5461686"/>
                    </a:cubicBezTo>
                    <a:cubicBezTo>
                      <a:pt x="942241" y="5475549"/>
                      <a:pt x="944784" y="5475515"/>
                      <a:pt x="999507" y="5502876"/>
                    </a:cubicBezTo>
                    <a:cubicBezTo>
                      <a:pt x="1074939" y="5540592"/>
                      <a:pt x="949520" y="5494414"/>
                      <a:pt x="1073648" y="5544065"/>
                    </a:cubicBezTo>
                    <a:cubicBezTo>
                      <a:pt x="1111550" y="5559226"/>
                      <a:pt x="1152466" y="5566998"/>
                      <a:pt x="1188978" y="5585254"/>
                    </a:cubicBezTo>
                    <a:cubicBezTo>
                      <a:pt x="1241331" y="5611431"/>
                      <a:pt x="1309893" y="5650743"/>
                      <a:pt x="1370210" y="5667632"/>
                    </a:cubicBezTo>
                    <a:cubicBezTo>
                      <a:pt x="1416390" y="5680562"/>
                      <a:pt x="1463601" y="5689477"/>
                      <a:pt x="1510253" y="5700584"/>
                    </a:cubicBezTo>
                    <a:cubicBezTo>
                      <a:pt x="1521267" y="5703206"/>
                      <a:pt x="1532464" y="5705241"/>
                      <a:pt x="1543205" y="5708821"/>
                    </a:cubicBezTo>
                    <a:cubicBezTo>
                      <a:pt x="1551443" y="5711567"/>
                      <a:pt x="1559457" y="5715106"/>
                      <a:pt x="1567918" y="5717059"/>
                    </a:cubicBezTo>
                    <a:cubicBezTo>
                      <a:pt x="1595204" y="5723356"/>
                      <a:pt x="1622914" y="5727667"/>
                      <a:pt x="1650296" y="5733535"/>
                    </a:cubicBezTo>
                    <a:cubicBezTo>
                      <a:pt x="1661367" y="5735907"/>
                      <a:pt x="1672146" y="5739553"/>
                      <a:pt x="1683248" y="5741773"/>
                    </a:cubicBezTo>
                    <a:cubicBezTo>
                      <a:pt x="1699627" y="5745049"/>
                      <a:pt x="1716267" y="5746886"/>
                      <a:pt x="1732675" y="5750011"/>
                    </a:cubicBezTo>
                    <a:cubicBezTo>
                      <a:pt x="1773938" y="5757871"/>
                      <a:pt x="1815238" y="5765612"/>
                      <a:pt x="1856242" y="5774724"/>
                    </a:cubicBezTo>
                    <a:cubicBezTo>
                      <a:pt x="1864719" y="5776608"/>
                      <a:pt x="1872607" y="5780576"/>
                      <a:pt x="1880956" y="5782962"/>
                    </a:cubicBezTo>
                    <a:cubicBezTo>
                      <a:pt x="1911060" y="5791563"/>
                      <a:pt x="1941009" y="5800884"/>
                      <a:pt x="1971572" y="5807676"/>
                    </a:cubicBezTo>
                    <a:cubicBezTo>
                      <a:pt x="1990526" y="5811888"/>
                      <a:pt x="2010015" y="5813167"/>
                      <a:pt x="2029237" y="5815913"/>
                    </a:cubicBezTo>
                    <a:cubicBezTo>
                      <a:pt x="2155211" y="5885900"/>
                      <a:pt x="2059445" y="5823811"/>
                      <a:pt x="2144567" y="5898292"/>
                    </a:cubicBezTo>
                    <a:cubicBezTo>
                      <a:pt x="2152018" y="5904811"/>
                      <a:pt x="2162279" y="5907766"/>
                      <a:pt x="2169280" y="5914767"/>
                    </a:cubicBezTo>
                    <a:cubicBezTo>
                      <a:pt x="2189920" y="5935407"/>
                      <a:pt x="2205496" y="5960871"/>
                      <a:pt x="2226945" y="5980670"/>
                    </a:cubicBezTo>
                    <a:cubicBezTo>
                      <a:pt x="2241495" y="5994101"/>
                      <a:pt x="2260531" y="6001740"/>
                      <a:pt x="2276372" y="6013621"/>
                    </a:cubicBezTo>
                    <a:cubicBezTo>
                      <a:pt x="2283837" y="6019220"/>
                      <a:pt x="2321989" y="6048787"/>
                      <a:pt x="2334037" y="6054811"/>
                    </a:cubicBezTo>
                    <a:cubicBezTo>
                      <a:pt x="2345154" y="6060369"/>
                      <a:pt x="2394504" y="6082284"/>
                      <a:pt x="2416415" y="6087762"/>
                    </a:cubicBezTo>
                    <a:cubicBezTo>
                      <a:pt x="2429999" y="6091158"/>
                      <a:pt x="2444021" y="6092604"/>
                      <a:pt x="2457605" y="6096000"/>
                    </a:cubicBezTo>
                    <a:cubicBezTo>
                      <a:pt x="2466029" y="6098106"/>
                      <a:pt x="2474001" y="6101743"/>
                      <a:pt x="2482318" y="6104238"/>
                    </a:cubicBezTo>
                    <a:cubicBezTo>
                      <a:pt x="2501466" y="6109982"/>
                      <a:pt x="2520697" y="6115453"/>
                      <a:pt x="2539983" y="6120713"/>
                    </a:cubicBezTo>
                    <a:cubicBezTo>
                      <a:pt x="2612214" y="6140412"/>
                      <a:pt x="2527723" y="6116158"/>
                      <a:pt x="2622361" y="6137189"/>
                    </a:cubicBezTo>
                    <a:cubicBezTo>
                      <a:pt x="2630838" y="6139073"/>
                      <a:pt x="2638510" y="6143999"/>
                      <a:pt x="2647075" y="6145427"/>
                    </a:cubicBezTo>
                    <a:cubicBezTo>
                      <a:pt x="2671602" y="6149515"/>
                      <a:pt x="2696568" y="6150379"/>
                      <a:pt x="2721215" y="6153665"/>
                    </a:cubicBezTo>
                    <a:cubicBezTo>
                      <a:pt x="2737771" y="6155873"/>
                      <a:pt x="2754092" y="6159646"/>
                      <a:pt x="2770642" y="6161903"/>
                    </a:cubicBezTo>
                    <a:cubicBezTo>
                      <a:pt x="2814513" y="6167885"/>
                      <a:pt x="2858570" y="6172449"/>
                      <a:pt x="2902448" y="6178378"/>
                    </a:cubicBezTo>
                    <a:cubicBezTo>
                      <a:pt x="2960173" y="6186179"/>
                      <a:pt x="3018931" y="6188965"/>
                      <a:pt x="3075442" y="6203092"/>
                    </a:cubicBezTo>
                    <a:lnTo>
                      <a:pt x="3174296" y="6227805"/>
                    </a:lnTo>
                    <a:cubicBezTo>
                      <a:pt x="3209920" y="6236355"/>
                      <a:pt x="3246632" y="6240934"/>
                      <a:pt x="3281388" y="6252519"/>
                    </a:cubicBezTo>
                    <a:cubicBezTo>
                      <a:pt x="3330602" y="6268924"/>
                      <a:pt x="3359588" y="6278983"/>
                      <a:pt x="3421432" y="6293708"/>
                    </a:cubicBezTo>
                    <a:cubicBezTo>
                      <a:pt x="3440320" y="6298205"/>
                      <a:pt x="3459875" y="6299200"/>
                      <a:pt x="3479096" y="6301946"/>
                    </a:cubicBezTo>
                    <a:cubicBezTo>
                      <a:pt x="3487334" y="6304692"/>
                      <a:pt x="3495214" y="6308956"/>
                      <a:pt x="3503810" y="6310184"/>
                    </a:cubicBezTo>
                    <a:cubicBezTo>
                      <a:pt x="3632064" y="6328505"/>
                      <a:pt x="3734660" y="6314297"/>
                      <a:pt x="3874513" y="6310184"/>
                    </a:cubicBezTo>
                    <a:lnTo>
                      <a:pt x="4286405" y="6318421"/>
                    </a:lnTo>
                    <a:cubicBezTo>
                      <a:pt x="4297719" y="6318840"/>
                      <a:pt x="4308188" y="6324798"/>
                      <a:pt x="4319356" y="6326659"/>
                    </a:cubicBezTo>
                    <a:cubicBezTo>
                      <a:pt x="4357661" y="6333043"/>
                      <a:pt x="4434686" y="6343135"/>
                      <a:pt x="4434686" y="6343135"/>
                    </a:cubicBezTo>
                    <a:cubicBezTo>
                      <a:pt x="4442924" y="6345881"/>
                      <a:pt x="4450736" y="6350776"/>
                      <a:pt x="4459399" y="6351373"/>
                    </a:cubicBezTo>
                    <a:cubicBezTo>
                      <a:pt x="4707974" y="6368516"/>
                      <a:pt x="4602677" y="6335975"/>
                      <a:pt x="4698296" y="6367849"/>
                    </a:cubicBezTo>
                    <a:cubicBezTo>
                      <a:pt x="4712026" y="6381579"/>
                      <a:pt x="4724873" y="6396252"/>
                      <a:pt x="4739486" y="6409038"/>
                    </a:cubicBezTo>
                    <a:cubicBezTo>
                      <a:pt x="4746937" y="6415557"/>
                      <a:pt x="4756143" y="6419759"/>
                      <a:pt x="4764199" y="6425513"/>
                    </a:cubicBezTo>
                    <a:cubicBezTo>
                      <a:pt x="4775372" y="6433493"/>
                      <a:pt x="4786167" y="6441989"/>
                      <a:pt x="4797151" y="6450227"/>
                    </a:cubicBezTo>
                    <a:cubicBezTo>
                      <a:pt x="4814408" y="6476113"/>
                      <a:pt x="4818918" y="6486379"/>
                      <a:pt x="4846578" y="6507892"/>
                    </a:cubicBezTo>
                    <a:cubicBezTo>
                      <a:pt x="4859217" y="6517722"/>
                      <a:pt x="4874037" y="6524367"/>
                      <a:pt x="4887767" y="6532605"/>
                    </a:cubicBezTo>
                    <a:cubicBezTo>
                      <a:pt x="4893259" y="6540843"/>
                      <a:pt x="4899330" y="6548723"/>
                      <a:pt x="4904242" y="6557319"/>
                    </a:cubicBezTo>
                    <a:cubicBezTo>
                      <a:pt x="4910335" y="6567981"/>
                      <a:pt x="4913906" y="6580052"/>
                      <a:pt x="4920718" y="6590270"/>
                    </a:cubicBezTo>
                    <a:cubicBezTo>
                      <a:pt x="4935950" y="6613118"/>
                      <a:pt x="4953994" y="6633966"/>
                      <a:pt x="4970145" y="6656173"/>
                    </a:cubicBezTo>
                    <a:cubicBezTo>
                      <a:pt x="4975968" y="6664180"/>
                      <a:pt x="4979104" y="6674443"/>
                      <a:pt x="4986621" y="6680886"/>
                    </a:cubicBezTo>
                    <a:cubicBezTo>
                      <a:pt x="5011381" y="6702109"/>
                      <a:pt x="5025568" y="6704853"/>
                      <a:pt x="5052523" y="6713838"/>
                    </a:cubicBezTo>
                    <a:cubicBezTo>
                      <a:pt x="5110188" y="6711092"/>
                      <a:pt x="5167958" y="6710028"/>
                      <a:pt x="5225518" y="6705600"/>
                    </a:cubicBezTo>
                    <a:cubicBezTo>
                      <a:pt x="5239478" y="6704526"/>
                      <a:pt x="5252896" y="6699664"/>
                      <a:pt x="5266707" y="6697362"/>
                    </a:cubicBezTo>
                    <a:cubicBezTo>
                      <a:pt x="5285860" y="6694170"/>
                      <a:pt x="5305150" y="6691870"/>
                      <a:pt x="5324372" y="6689124"/>
                    </a:cubicBezTo>
                    <a:cubicBezTo>
                      <a:pt x="5340848" y="6680886"/>
                      <a:pt x="5359063" y="6675463"/>
                      <a:pt x="5373799" y="6664411"/>
                    </a:cubicBezTo>
                    <a:cubicBezTo>
                      <a:pt x="5381720" y="6658471"/>
                      <a:pt x="5382037" y="6645189"/>
                      <a:pt x="5390275" y="6639697"/>
                    </a:cubicBezTo>
                    <a:cubicBezTo>
                      <a:pt x="5399695" y="6633417"/>
                      <a:pt x="5412485" y="6635039"/>
                      <a:pt x="5423226" y="6631459"/>
                    </a:cubicBezTo>
                    <a:cubicBezTo>
                      <a:pt x="5445483" y="6624040"/>
                      <a:pt x="5467472" y="6615770"/>
                      <a:pt x="5489129" y="6606746"/>
                    </a:cubicBezTo>
                    <a:cubicBezTo>
                      <a:pt x="5500465" y="6602023"/>
                      <a:pt x="5510917" y="6595387"/>
                      <a:pt x="5522080" y="6590270"/>
                    </a:cubicBezTo>
                    <a:cubicBezTo>
                      <a:pt x="5576827" y="6565178"/>
                      <a:pt x="5630240" y="6536711"/>
                      <a:pt x="5686837" y="6516130"/>
                    </a:cubicBezTo>
                    <a:lnTo>
                      <a:pt x="5777453" y="6483178"/>
                    </a:lnTo>
                    <a:cubicBezTo>
                      <a:pt x="5799421" y="6466702"/>
                      <a:pt x="5821914" y="6450905"/>
                      <a:pt x="5843356" y="6433751"/>
                    </a:cubicBezTo>
                    <a:cubicBezTo>
                      <a:pt x="5883366" y="6401743"/>
                      <a:pt x="5933730" y="6356040"/>
                      <a:pt x="5966923" y="6318421"/>
                    </a:cubicBezTo>
                    <a:cubicBezTo>
                      <a:pt x="5987637" y="6294945"/>
                      <a:pt x="6000767" y="6264598"/>
                      <a:pt x="6024588" y="6244281"/>
                    </a:cubicBezTo>
                    <a:cubicBezTo>
                      <a:pt x="6094787" y="6184406"/>
                      <a:pt x="6186964" y="6149577"/>
                      <a:pt x="6247010" y="6079524"/>
                    </a:cubicBezTo>
                    <a:cubicBezTo>
                      <a:pt x="6263486" y="6060302"/>
                      <a:pt x="6282394" y="6042924"/>
                      <a:pt x="6296437" y="6021859"/>
                    </a:cubicBezTo>
                    <a:cubicBezTo>
                      <a:pt x="6388765" y="5883367"/>
                      <a:pt x="6237230" y="5983207"/>
                      <a:pt x="6469432" y="5766486"/>
                    </a:cubicBezTo>
                    <a:cubicBezTo>
                      <a:pt x="6510621" y="5728043"/>
                      <a:pt x="6548448" y="5685648"/>
                      <a:pt x="6592999" y="5651157"/>
                    </a:cubicBezTo>
                    <a:cubicBezTo>
                      <a:pt x="6699104" y="5569011"/>
                      <a:pt x="6880164" y="5490297"/>
                      <a:pt x="6996653" y="5461686"/>
                    </a:cubicBezTo>
                    <a:cubicBezTo>
                      <a:pt x="7060709" y="5445953"/>
                      <a:pt x="7128458" y="5456195"/>
                      <a:pt x="7194361" y="5453449"/>
                    </a:cubicBezTo>
                    <a:cubicBezTo>
                      <a:pt x="7213583" y="5450703"/>
                      <a:pt x="7233265" y="5450214"/>
                      <a:pt x="7252026" y="5445211"/>
                    </a:cubicBezTo>
                    <a:cubicBezTo>
                      <a:pt x="7274695" y="5439166"/>
                      <a:pt x="7296490" y="5430026"/>
                      <a:pt x="7317929" y="5420497"/>
                    </a:cubicBezTo>
                    <a:cubicBezTo>
                      <a:pt x="7379164" y="5393281"/>
                      <a:pt x="7416625" y="5374246"/>
                      <a:pt x="7466210" y="5329881"/>
                    </a:cubicBezTo>
                    <a:cubicBezTo>
                      <a:pt x="7498044" y="5301398"/>
                      <a:pt x="7526621" y="5269470"/>
                      <a:pt x="7556826" y="5239265"/>
                    </a:cubicBezTo>
                    <a:cubicBezTo>
                      <a:pt x="7559572" y="5231027"/>
                      <a:pt x="7562015" y="5222682"/>
                      <a:pt x="7565064" y="5214551"/>
                    </a:cubicBezTo>
                    <a:cubicBezTo>
                      <a:pt x="7570256" y="5200705"/>
                      <a:pt x="7576864" y="5187391"/>
                      <a:pt x="7581540" y="5173362"/>
                    </a:cubicBezTo>
                    <a:cubicBezTo>
                      <a:pt x="7592884" y="5139330"/>
                      <a:pt x="7606024" y="5083660"/>
                      <a:pt x="7614491" y="5049794"/>
                    </a:cubicBezTo>
                    <a:cubicBezTo>
                      <a:pt x="7622566" y="4977119"/>
                      <a:pt x="7622668" y="4960636"/>
                      <a:pt x="7639205" y="4885038"/>
                    </a:cubicBezTo>
                    <a:cubicBezTo>
                      <a:pt x="7651872" y="4827130"/>
                      <a:pt x="7667065" y="4769802"/>
                      <a:pt x="7680394" y="4712043"/>
                    </a:cubicBezTo>
                    <a:cubicBezTo>
                      <a:pt x="7690431" y="4668549"/>
                      <a:pt x="7688411" y="4649278"/>
                      <a:pt x="7713345" y="4604951"/>
                    </a:cubicBezTo>
                    <a:cubicBezTo>
                      <a:pt x="7726807" y="4581018"/>
                      <a:pt x="7745035" y="4560011"/>
                      <a:pt x="7762772" y="4539049"/>
                    </a:cubicBezTo>
                    <a:cubicBezTo>
                      <a:pt x="7784993" y="4512788"/>
                      <a:pt x="7817233" y="4485211"/>
                      <a:pt x="7845151" y="4464908"/>
                    </a:cubicBezTo>
                    <a:cubicBezTo>
                      <a:pt x="7861165" y="4453262"/>
                      <a:pt x="7877159" y="4441373"/>
                      <a:pt x="7894578" y="4431957"/>
                    </a:cubicBezTo>
                    <a:cubicBezTo>
                      <a:pt x="7938161" y="4408399"/>
                      <a:pt x="8148120" y="4308341"/>
                      <a:pt x="8232329" y="4250724"/>
                    </a:cubicBezTo>
                    <a:cubicBezTo>
                      <a:pt x="8258168" y="4233045"/>
                      <a:pt x="8283526" y="4214363"/>
                      <a:pt x="8306469" y="4193059"/>
                    </a:cubicBezTo>
                    <a:cubicBezTo>
                      <a:pt x="8322185" y="4178466"/>
                      <a:pt x="8333929" y="4160108"/>
                      <a:pt x="8347659" y="4143632"/>
                    </a:cubicBezTo>
                    <a:cubicBezTo>
                      <a:pt x="8373612" y="4039815"/>
                      <a:pt x="8384066" y="4024394"/>
                      <a:pt x="8355896" y="3880021"/>
                    </a:cubicBezTo>
                    <a:cubicBezTo>
                      <a:pt x="8346228" y="3830472"/>
                      <a:pt x="8320809" y="3785132"/>
                      <a:pt x="8298232" y="3739978"/>
                    </a:cubicBezTo>
                    <a:cubicBezTo>
                      <a:pt x="8284949" y="3713412"/>
                      <a:pt x="8271284" y="3685252"/>
                      <a:pt x="8248805" y="3665838"/>
                    </a:cubicBezTo>
                    <a:cubicBezTo>
                      <a:pt x="8156739" y="3586326"/>
                      <a:pt x="8116717" y="3594255"/>
                      <a:pt x="8026383" y="3534032"/>
                    </a:cubicBezTo>
                    <a:cubicBezTo>
                      <a:pt x="7997124" y="3514526"/>
                      <a:pt x="7971464" y="3490097"/>
                      <a:pt x="7944005" y="3468130"/>
                    </a:cubicBezTo>
                    <a:cubicBezTo>
                      <a:pt x="7931835" y="3443791"/>
                      <a:pt x="7918941" y="3420283"/>
                      <a:pt x="7911053" y="3393989"/>
                    </a:cubicBezTo>
                    <a:cubicBezTo>
                      <a:pt x="7907030" y="3380578"/>
                      <a:pt x="7905561" y="3366530"/>
                      <a:pt x="7902815" y="3352800"/>
                    </a:cubicBezTo>
                    <a:cubicBezTo>
                      <a:pt x="7911053" y="3311611"/>
                      <a:pt x="7913174" y="3268708"/>
                      <a:pt x="7927529" y="3229232"/>
                    </a:cubicBezTo>
                    <a:cubicBezTo>
                      <a:pt x="7935602" y="3207033"/>
                      <a:pt x="7956565" y="3191822"/>
                      <a:pt x="7968718" y="3171567"/>
                    </a:cubicBezTo>
                    <a:cubicBezTo>
                      <a:pt x="8002169" y="3115816"/>
                      <a:pt x="8005729" y="3093484"/>
                      <a:pt x="8026383" y="3031524"/>
                    </a:cubicBezTo>
                    <a:cubicBezTo>
                      <a:pt x="8048492" y="2766222"/>
                      <a:pt x="8019384" y="3122105"/>
                      <a:pt x="8042859" y="2809103"/>
                    </a:cubicBezTo>
                    <a:cubicBezTo>
                      <a:pt x="8069089" y="2459363"/>
                      <a:pt x="8051046" y="2735756"/>
                      <a:pt x="8067572" y="2471351"/>
                    </a:cubicBezTo>
                    <a:cubicBezTo>
                      <a:pt x="8062080" y="2383481"/>
                      <a:pt x="8064929" y="2294688"/>
                      <a:pt x="8051096" y="2207740"/>
                    </a:cubicBezTo>
                    <a:cubicBezTo>
                      <a:pt x="8045487" y="2172486"/>
                      <a:pt x="8026255" y="2140620"/>
                      <a:pt x="8009907" y="2108886"/>
                    </a:cubicBezTo>
                    <a:cubicBezTo>
                      <a:pt x="7979492" y="2049844"/>
                      <a:pt x="7945223" y="1992843"/>
                      <a:pt x="7911053" y="1935892"/>
                    </a:cubicBezTo>
                    <a:cubicBezTo>
                      <a:pt x="7903989" y="1924119"/>
                      <a:pt x="7893711" y="1914523"/>
                      <a:pt x="7886340" y="1902940"/>
                    </a:cubicBezTo>
                    <a:cubicBezTo>
                      <a:pt x="7874454" y="1884263"/>
                      <a:pt x="7865360" y="1863898"/>
                      <a:pt x="7853388" y="1845276"/>
                    </a:cubicBezTo>
                    <a:cubicBezTo>
                      <a:pt x="7840614" y="1825406"/>
                      <a:pt x="7824175" y="1807971"/>
                      <a:pt x="7812199" y="1787611"/>
                    </a:cubicBezTo>
                    <a:cubicBezTo>
                      <a:pt x="7796633" y="1761149"/>
                      <a:pt x="7786661" y="1731644"/>
                      <a:pt x="7771010" y="1705232"/>
                    </a:cubicBezTo>
                    <a:cubicBezTo>
                      <a:pt x="7742665" y="1657399"/>
                      <a:pt x="7711236" y="1611452"/>
                      <a:pt x="7680394" y="1565189"/>
                    </a:cubicBezTo>
                    <a:cubicBezTo>
                      <a:pt x="7656310" y="1529064"/>
                      <a:pt x="7636954" y="1488798"/>
                      <a:pt x="7606253" y="1458097"/>
                    </a:cubicBezTo>
                    <a:cubicBezTo>
                      <a:pt x="7568319" y="1420163"/>
                      <a:pt x="7549011" y="1396610"/>
                      <a:pt x="7507399" y="1367481"/>
                    </a:cubicBezTo>
                    <a:cubicBezTo>
                      <a:pt x="7494282" y="1358299"/>
                      <a:pt x="7480338" y="1350302"/>
                      <a:pt x="7466210" y="1342767"/>
                    </a:cubicBezTo>
                    <a:cubicBezTo>
                      <a:pt x="7439121" y="1328320"/>
                      <a:pt x="7383832" y="1301578"/>
                      <a:pt x="7383832" y="1301578"/>
                    </a:cubicBezTo>
                    <a:cubicBezTo>
                      <a:pt x="7381086" y="1293340"/>
                      <a:pt x="7378643" y="1284995"/>
                      <a:pt x="7375594" y="1276865"/>
                    </a:cubicBezTo>
                    <a:cubicBezTo>
                      <a:pt x="7361343" y="1238863"/>
                      <a:pt x="7357782" y="1239533"/>
                      <a:pt x="7350880" y="1202724"/>
                    </a:cubicBezTo>
                    <a:cubicBezTo>
                      <a:pt x="7337413" y="1130899"/>
                      <a:pt x="7337844" y="1078757"/>
                      <a:pt x="7301453" y="1013254"/>
                    </a:cubicBezTo>
                    <a:cubicBezTo>
                      <a:pt x="7291626" y="995566"/>
                      <a:pt x="7219525" y="920416"/>
                      <a:pt x="7202599" y="906162"/>
                    </a:cubicBezTo>
                    <a:cubicBezTo>
                      <a:pt x="6995472" y="731740"/>
                      <a:pt x="7170732" y="876979"/>
                      <a:pt x="7046080" y="799070"/>
                    </a:cubicBezTo>
                    <a:cubicBezTo>
                      <a:pt x="7017656" y="781305"/>
                      <a:pt x="6993994" y="755754"/>
                      <a:pt x="6963702" y="741405"/>
                    </a:cubicBezTo>
                    <a:cubicBezTo>
                      <a:pt x="6940823" y="730567"/>
                      <a:pt x="6913686" y="732606"/>
                      <a:pt x="6889561" y="724930"/>
                    </a:cubicBezTo>
                    <a:cubicBezTo>
                      <a:pt x="6701858" y="665207"/>
                      <a:pt x="6844699" y="696185"/>
                      <a:pt x="6741280" y="675503"/>
                    </a:cubicBezTo>
                    <a:cubicBezTo>
                      <a:pt x="6689107" y="678249"/>
                      <a:pt x="6636662" y="677752"/>
                      <a:pt x="6584761" y="683740"/>
                    </a:cubicBezTo>
                    <a:cubicBezTo>
                      <a:pt x="6564902" y="686031"/>
                      <a:pt x="6546382" y="694956"/>
                      <a:pt x="6527096" y="700216"/>
                    </a:cubicBezTo>
                    <a:cubicBezTo>
                      <a:pt x="6516173" y="703195"/>
                      <a:pt x="6505129" y="705708"/>
                      <a:pt x="6494145" y="708454"/>
                    </a:cubicBezTo>
                    <a:cubicBezTo>
                      <a:pt x="6455702" y="705708"/>
                      <a:pt x="6416735" y="707110"/>
                      <a:pt x="6378815" y="700216"/>
                    </a:cubicBezTo>
                    <a:cubicBezTo>
                      <a:pt x="6355732" y="696019"/>
                      <a:pt x="6335007" y="683394"/>
                      <a:pt x="6312913" y="675503"/>
                    </a:cubicBezTo>
                    <a:cubicBezTo>
                      <a:pt x="6255797" y="655105"/>
                      <a:pt x="6272771" y="660575"/>
                      <a:pt x="6214059" y="650789"/>
                    </a:cubicBezTo>
                    <a:cubicBezTo>
                      <a:pt x="6014325" y="500989"/>
                      <a:pt x="6200546" y="636289"/>
                      <a:pt x="6049302" y="535459"/>
                    </a:cubicBezTo>
                    <a:cubicBezTo>
                      <a:pt x="5946351" y="466825"/>
                      <a:pt x="6094821" y="557828"/>
                      <a:pt x="5975161" y="486032"/>
                    </a:cubicBezTo>
                    <a:cubicBezTo>
                      <a:pt x="5949967" y="452440"/>
                      <a:pt x="5944361" y="441728"/>
                      <a:pt x="5909259" y="411892"/>
                    </a:cubicBezTo>
                    <a:cubicBezTo>
                      <a:pt x="5869068" y="377730"/>
                      <a:pt x="5832870" y="336628"/>
                      <a:pt x="5785691" y="313038"/>
                    </a:cubicBezTo>
                    <a:cubicBezTo>
                      <a:pt x="5656923" y="248654"/>
                      <a:pt x="5749893" y="290285"/>
                      <a:pt x="5653886" y="255373"/>
                    </a:cubicBezTo>
                    <a:cubicBezTo>
                      <a:pt x="5639989" y="250319"/>
                      <a:pt x="5627155" y="241995"/>
                      <a:pt x="5612696" y="238897"/>
                    </a:cubicBezTo>
                    <a:cubicBezTo>
                      <a:pt x="5588383" y="233687"/>
                      <a:pt x="5563269" y="233405"/>
                      <a:pt x="5538556" y="230659"/>
                    </a:cubicBezTo>
                    <a:cubicBezTo>
                      <a:pt x="5480891" y="236151"/>
                      <a:pt x="5423105" y="240495"/>
                      <a:pt x="5365561" y="247135"/>
                    </a:cubicBezTo>
                    <a:cubicBezTo>
                      <a:pt x="5233813" y="262337"/>
                      <a:pt x="5486452" y="255755"/>
                      <a:pt x="5200805" y="296562"/>
                    </a:cubicBezTo>
                    <a:cubicBezTo>
                      <a:pt x="5104986" y="310251"/>
                      <a:pt x="5162507" y="303417"/>
                      <a:pt x="5027810" y="313038"/>
                    </a:cubicBezTo>
                    <a:cubicBezTo>
                      <a:pt x="4972891" y="310292"/>
                      <a:pt x="4917121" y="314813"/>
                      <a:pt x="4863053" y="304800"/>
                    </a:cubicBezTo>
                    <a:cubicBezTo>
                      <a:pt x="4841285" y="300769"/>
                      <a:pt x="4825189" y="281750"/>
                      <a:pt x="4805388" y="271849"/>
                    </a:cubicBezTo>
                    <a:cubicBezTo>
                      <a:pt x="4786683" y="262497"/>
                      <a:pt x="4767432" y="254128"/>
                      <a:pt x="4747723" y="247135"/>
                    </a:cubicBezTo>
                    <a:cubicBezTo>
                      <a:pt x="4536792" y="172288"/>
                      <a:pt x="4610605" y="186281"/>
                      <a:pt x="4451161" y="172994"/>
                    </a:cubicBezTo>
                    <a:lnTo>
                      <a:pt x="4327594" y="131805"/>
                    </a:lnTo>
                    <a:cubicBezTo>
                      <a:pt x="4308544" y="125744"/>
                      <a:pt x="4288894" y="121652"/>
                      <a:pt x="4269929" y="115330"/>
                    </a:cubicBezTo>
                    <a:cubicBezTo>
                      <a:pt x="4255900" y="110654"/>
                      <a:pt x="4243199" y="101952"/>
                      <a:pt x="4228740" y="98854"/>
                    </a:cubicBezTo>
                    <a:cubicBezTo>
                      <a:pt x="4204426" y="93644"/>
                      <a:pt x="4179313" y="93362"/>
                      <a:pt x="4154599" y="90616"/>
                    </a:cubicBezTo>
                    <a:cubicBezTo>
                      <a:pt x="4129886" y="104346"/>
                      <a:pt x="4104240" y="116517"/>
                      <a:pt x="4080459" y="131805"/>
                    </a:cubicBezTo>
                    <a:cubicBezTo>
                      <a:pt x="4010954" y="176487"/>
                      <a:pt x="4068745" y="154137"/>
                      <a:pt x="3998080" y="189470"/>
                    </a:cubicBezTo>
                    <a:cubicBezTo>
                      <a:pt x="3984854" y="196083"/>
                      <a:pt x="3970404" y="199940"/>
                      <a:pt x="3956891" y="205946"/>
                    </a:cubicBezTo>
                    <a:cubicBezTo>
                      <a:pt x="3925533" y="219883"/>
                      <a:pt x="3925733" y="221226"/>
                      <a:pt x="3899226" y="238897"/>
                    </a:cubicBezTo>
                    <a:cubicBezTo>
                      <a:pt x="3812121" y="209861"/>
                      <a:pt x="3875558" y="213346"/>
                      <a:pt x="3833323" y="247135"/>
                    </a:cubicBezTo>
                    <a:cubicBezTo>
                      <a:pt x="3826543" y="252559"/>
                      <a:pt x="3816377" y="251490"/>
                      <a:pt x="3808610" y="255373"/>
                    </a:cubicBezTo>
                    <a:cubicBezTo>
                      <a:pt x="3799754" y="259801"/>
                      <a:pt x="3791903" y="266026"/>
                      <a:pt x="3783896" y="271849"/>
                    </a:cubicBezTo>
                    <a:cubicBezTo>
                      <a:pt x="3761689" y="288000"/>
                      <a:pt x="3740201" y="305125"/>
                      <a:pt x="3717994" y="321276"/>
                    </a:cubicBezTo>
                    <a:cubicBezTo>
                      <a:pt x="3709987" y="327099"/>
                      <a:pt x="3683675" y="340152"/>
                      <a:pt x="3693280" y="337751"/>
                    </a:cubicBezTo>
                    <a:cubicBezTo>
                      <a:pt x="3713568" y="332679"/>
                      <a:pt x="3731723" y="321276"/>
                      <a:pt x="3750945" y="313038"/>
                    </a:cubicBezTo>
                    <a:cubicBezTo>
                      <a:pt x="3761929" y="293816"/>
                      <a:pt x="3774534" y="275435"/>
                      <a:pt x="3783896" y="255373"/>
                    </a:cubicBezTo>
                    <a:cubicBezTo>
                      <a:pt x="3793818" y="234113"/>
                      <a:pt x="3795596" y="208991"/>
                      <a:pt x="3808610" y="189470"/>
                    </a:cubicBezTo>
                    <a:cubicBezTo>
                      <a:pt x="3823689" y="166852"/>
                      <a:pt x="3844528" y="148115"/>
                      <a:pt x="3866275" y="131805"/>
                    </a:cubicBezTo>
                    <a:cubicBezTo>
                      <a:pt x="3877259" y="123567"/>
                      <a:pt x="3849799" y="153773"/>
                      <a:pt x="3841561" y="164757"/>
                    </a:cubicBezTo>
                    <a:cubicBezTo>
                      <a:pt x="3838815" y="178487"/>
                      <a:pt x="3830818" y="192170"/>
                      <a:pt x="3833323" y="205946"/>
                    </a:cubicBezTo>
                    <a:cubicBezTo>
                      <a:pt x="3842880" y="258509"/>
                      <a:pt x="3962949" y="376424"/>
                      <a:pt x="3965129" y="378940"/>
                    </a:cubicBezTo>
                    <a:cubicBezTo>
                      <a:pt x="3987309" y="467660"/>
                      <a:pt x="3990331" y="466627"/>
                      <a:pt x="3965129" y="617838"/>
                    </a:cubicBezTo>
                    <a:cubicBezTo>
                      <a:pt x="3963701" y="626403"/>
                      <a:pt x="3947906" y="613991"/>
                      <a:pt x="3940415" y="609600"/>
                    </a:cubicBezTo>
                    <a:cubicBezTo>
                      <a:pt x="3868095" y="567205"/>
                      <a:pt x="3796875" y="522927"/>
                      <a:pt x="3726232" y="477794"/>
                    </a:cubicBezTo>
                    <a:cubicBezTo>
                      <a:pt x="3631997" y="417589"/>
                      <a:pt x="3658858" y="422259"/>
                      <a:pt x="3561475" y="370703"/>
                    </a:cubicBezTo>
                    <a:cubicBezTo>
                      <a:pt x="3542993" y="360918"/>
                      <a:pt x="3523918" y="351734"/>
                      <a:pt x="3503810" y="345989"/>
                    </a:cubicBezTo>
                    <a:cubicBezTo>
                      <a:pt x="3477222" y="338392"/>
                      <a:pt x="3356830" y="330308"/>
                      <a:pt x="3347291" y="329513"/>
                    </a:cubicBezTo>
                    <a:cubicBezTo>
                      <a:pt x="3322578" y="324021"/>
                      <a:pt x="3298034" y="317703"/>
                      <a:pt x="3273151" y="313038"/>
                    </a:cubicBezTo>
                    <a:cubicBezTo>
                      <a:pt x="3186609" y="296812"/>
                      <a:pt x="3242977" y="313964"/>
                      <a:pt x="3190772" y="296562"/>
                    </a:cubicBezTo>
                    <a:cubicBezTo>
                      <a:pt x="3166059" y="302054"/>
                      <a:pt x="3139276" y="301716"/>
                      <a:pt x="3116632" y="313038"/>
                    </a:cubicBezTo>
                    <a:cubicBezTo>
                      <a:pt x="3056786" y="342961"/>
                      <a:pt x="3123867" y="356639"/>
                      <a:pt x="3067205" y="337751"/>
                    </a:cubicBezTo>
                    <a:cubicBezTo>
                      <a:pt x="3065668" y="336470"/>
                      <a:pt x="3002067" y="285997"/>
                      <a:pt x="2993064" y="271849"/>
                    </a:cubicBezTo>
                    <a:cubicBezTo>
                      <a:pt x="2979878" y="251128"/>
                      <a:pt x="2969559" y="228617"/>
                      <a:pt x="2960113" y="205946"/>
                    </a:cubicBezTo>
                    <a:cubicBezTo>
                      <a:pt x="2955758" y="195495"/>
                      <a:pt x="2957374" y="182891"/>
                      <a:pt x="2951875" y="172994"/>
                    </a:cubicBezTo>
                    <a:cubicBezTo>
                      <a:pt x="2943336" y="157624"/>
                      <a:pt x="2929907" y="145535"/>
                      <a:pt x="2918923" y="131805"/>
                    </a:cubicBezTo>
                    <a:cubicBezTo>
                      <a:pt x="2918384" y="129650"/>
                      <a:pt x="2906746" y="79513"/>
                      <a:pt x="2902448" y="74140"/>
                    </a:cubicBezTo>
                    <a:cubicBezTo>
                      <a:pt x="2886710" y="54468"/>
                      <a:pt x="2872917" y="59375"/>
                      <a:pt x="2853021" y="49427"/>
                    </a:cubicBezTo>
                    <a:cubicBezTo>
                      <a:pt x="2844165" y="44999"/>
                      <a:pt x="2835913" y="39289"/>
                      <a:pt x="2828307" y="32951"/>
                    </a:cubicBezTo>
                    <a:cubicBezTo>
                      <a:pt x="2819357" y="25493"/>
                      <a:pt x="2814646" y="11922"/>
                      <a:pt x="2803594" y="8238"/>
                    </a:cubicBezTo>
                    <a:cubicBezTo>
                      <a:pt x="2787964" y="3028"/>
                      <a:pt x="2810459" y="0"/>
                      <a:pt x="2754167" y="0"/>
                    </a:cubicBezTo>
                    <a:close/>
                  </a:path>
                </a:pathLst>
              </a:custGeom>
              <a:solidFill>
                <a:srgbClr val="FF3701">
                  <a:alpha val="48000"/>
                </a:srgb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자유형 49"/>
              <p:cNvSpPr/>
              <p:nvPr/>
            </p:nvSpPr>
            <p:spPr>
              <a:xfrm rot="19175193">
                <a:off x="3290259" y="2673573"/>
                <a:ext cx="4098087" cy="2760315"/>
              </a:xfrm>
              <a:custGeom>
                <a:avLst/>
                <a:gdLst>
                  <a:gd name="connsiteX0" fmla="*/ 2754167 w 8372664"/>
                  <a:gd name="connsiteY0" fmla="*/ 0 h 6713838"/>
                  <a:gd name="connsiteX1" fmla="*/ 2465842 w 8372664"/>
                  <a:gd name="connsiteY1" fmla="*/ 8238 h 6713838"/>
                  <a:gd name="connsiteX2" fmla="*/ 2416415 w 8372664"/>
                  <a:gd name="connsiteY2" fmla="*/ 16476 h 6713838"/>
                  <a:gd name="connsiteX3" fmla="*/ 2358751 w 8372664"/>
                  <a:gd name="connsiteY3" fmla="*/ 24713 h 6713838"/>
                  <a:gd name="connsiteX4" fmla="*/ 2202232 w 8372664"/>
                  <a:gd name="connsiteY4" fmla="*/ 74140 h 6713838"/>
                  <a:gd name="connsiteX5" fmla="*/ 2161042 w 8372664"/>
                  <a:gd name="connsiteY5" fmla="*/ 98854 h 6713838"/>
                  <a:gd name="connsiteX6" fmla="*/ 2086902 w 8372664"/>
                  <a:gd name="connsiteY6" fmla="*/ 148281 h 6713838"/>
                  <a:gd name="connsiteX7" fmla="*/ 2053951 w 8372664"/>
                  <a:gd name="connsiteY7" fmla="*/ 197708 h 6713838"/>
                  <a:gd name="connsiteX8" fmla="*/ 2029237 w 8372664"/>
                  <a:gd name="connsiteY8" fmla="*/ 280086 h 6713838"/>
                  <a:gd name="connsiteX9" fmla="*/ 2020999 w 8372664"/>
                  <a:gd name="connsiteY9" fmla="*/ 329513 h 6713838"/>
                  <a:gd name="connsiteX10" fmla="*/ 1955096 w 8372664"/>
                  <a:gd name="connsiteY10" fmla="*/ 461319 h 6713838"/>
                  <a:gd name="connsiteX11" fmla="*/ 1897432 w 8372664"/>
                  <a:gd name="connsiteY11" fmla="*/ 543697 h 6713838"/>
                  <a:gd name="connsiteX12" fmla="*/ 1864480 w 8372664"/>
                  <a:gd name="connsiteY12" fmla="*/ 568411 h 6713838"/>
                  <a:gd name="connsiteX13" fmla="*/ 1823291 w 8372664"/>
                  <a:gd name="connsiteY13" fmla="*/ 593124 h 6713838"/>
                  <a:gd name="connsiteX14" fmla="*/ 1707961 w 8372664"/>
                  <a:gd name="connsiteY14" fmla="*/ 626076 h 6713838"/>
                  <a:gd name="connsiteX15" fmla="*/ 1658534 w 8372664"/>
                  <a:gd name="connsiteY15" fmla="*/ 634313 h 6713838"/>
                  <a:gd name="connsiteX16" fmla="*/ 1460826 w 8372664"/>
                  <a:gd name="connsiteY16" fmla="*/ 642551 h 6713838"/>
                  <a:gd name="connsiteX17" fmla="*/ 1353734 w 8372664"/>
                  <a:gd name="connsiteY17" fmla="*/ 675503 h 6713838"/>
                  <a:gd name="connsiteX18" fmla="*/ 1238405 w 8372664"/>
                  <a:gd name="connsiteY18" fmla="*/ 733167 h 6713838"/>
                  <a:gd name="connsiteX19" fmla="*/ 1172502 w 8372664"/>
                  <a:gd name="connsiteY19" fmla="*/ 782594 h 6713838"/>
                  <a:gd name="connsiteX20" fmla="*/ 1106599 w 8372664"/>
                  <a:gd name="connsiteY20" fmla="*/ 815546 h 6713838"/>
                  <a:gd name="connsiteX21" fmla="*/ 1057172 w 8372664"/>
                  <a:gd name="connsiteY21" fmla="*/ 864973 h 6713838"/>
                  <a:gd name="connsiteX22" fmla="*/ 1007745 w 8372664"/>
                  <a:gd name="connsiteY22" fmla="*/ 906162 h 6713838"/>
                  <a:gd name="connsiteX23" fmla="*/ 974794 w 8372664"/>
                  <a:gd name="connsiteY23" fmla="*/ 955589 h 6713838"/>
                  <a:gd name="connsiteX24" fmla="*/ 941842 w 8372664"/>
                  <a:gd name="connsiteY24" fmla="*/ 988540 h 6713838"/>
                  <a:gd name="connsiteX25" fmla="*/ 933605 w 8372664"/>
                  <a:gd name="connsiteY25" fmla="*/ 1046205 h 6713838"/>
                  <a:gd name="connsiteX26" fmla="*/ 925367 w 8372664"/>
                  <a:gd name="connsiteY26" fmla="*/ 1087394 h 6713838"/>
                  <a:gd name="connsiteX27" fmla="*/ 917129 w 8372664"/>
                  <a:gd name="connsiteY27" fmla="*/ 1136821 h 6713838"/>
                  <a:gd name="connsiteX28" fmla="*/ 908891 w 8372664"/>
                  <a:gd name="connsiteY28" fmla="*/ 1532238 h 6713838"/>
                  <a:gd name="connsiteX29" fmla="*/ 884178 w 8372664"/>
                  <a:gd name="connsiteY29" fmla="*/ 1589903 h 6713838"/>
                  <a:gd name="connsiteX30" fmla="*/ 793561 w 8372664"/>
                  <a:gd name="connsiteY30" fmla="*/ 1729946 h 6713838"/>
                  <a:gd name="connsiteX31" fmla="*/ 752372 w 8372664"/>
                  <a:gd name="connsiteY31" fmla="*/ 1787611 h 6713838"/>
                  <a:gd name="connsiteX32" fmla="*/ 727659 w 8372664"/>
                  <a:gd name="connsiteY32" fmla="*/ 1828800 h 6713838"/>
                  <a:gd name="connsiteX33" fmla="*/ 645280 w 8372664"/>
                  <a:gd name="connsiteY33" fmla="*/ 1935892 h 6713838"/>
                  <a:gd name="connsiteX34" fmla="*/ 620567 w 8372664"/>
                  <a:gd name="connsiteY34" fmla="*/ 1952367 h 6713838"/>
                  <a:gd name="connsiteX35" fmla="*/ 562902 w 8372664"/>
                  <a:gd name="connsiteY35" fmla="*/ 2018270 h 6713838"/>
                  <a:gd name="connsiteX36" fmla="*/ 472286 w 8372664"/>
                  <a:gd name="connsiteY36" fmla="*/ 2100649 h 6713838"/>
                  <a:gd name="connsiteX37" fmla="*/ 447572 w 8372664"/>
                  <a:gd name="connsiteY37" fmla="*/ 2117124 h 6713838"/>
                  <a:gd name="connsiteX38" fmla="*/ 406383 w 8372664"/>
                  <a:gd name="connsiteY38" fmla="*/ 2174789 h 6713838"/>
                  <a:gd name="connsiteX39" fmla="*/ 340480 w 8372664"/>
                  <a:gd name="connsiteY39" fmla="*/ 2240692 h 6713838"/>
                  <a:gd name="connsiteX40" fmla="*/ 200437 w 8372664"/>
                  <a:gd name="connsiteY40" fmla="*/ 2405449 h 6713838"/>
                  <a:gd name="connsiteX41" fmla="*/ 167486 w 8372664"/>
                  <a:gd name="connsiteY41" fmla="*/ 2463113 h 6713838"/>
                  <a:gd name="connsiteX42" fmla="*/ 159248 w 8372664"/>
                  <a:gd name="connsiteY42" fmla="*/ 2487827 h 6713838"/>
                  <a:gd name="connsiteX43" fmla="*/ 142772 w 8372664"/>
                  <a:gd name="connsiteY43" fmla="*/ 2545492 h 6713838"/>
                  <a:gd name="connsiteX44" fmla="*/ 134534 w 8372664"/>
                  <a:gd name="connsiteY44" fmla="*/ 3064476 h 6713838"/>
                  <a:gd name="connsiteX45" fmla="*/ 118059 w 8372664"/>
                  <a:gd name="connsiteY45" fmla="*/ 3155092 h 6713838"/>
                  <a:gd name="connsiteX46" fmla="*/ 93345 w 8372664"/>
                  <a:gd name="connsiteY46" fmla="*/ 3270421 h 6713838"/>
                  <a:gd name="connsiteX47" fmla="*/ 68632 w 8372664"/>
                  <a:gd name="connsiteY47" fmla="*/ 3385751 h 6713838"/>
                  <a:gd name="connsiteX48" fmla="*/ 52156 w 8372664"/>
                  <a:gd name="connsiteY48" fmla="*/ 3501081 h 6713838"/>
                  <a:gd name="connsiteX49" fmla="*/ 19205 w 8372664"/>
                  <a:gd name="connsiteY49" fmla="*/ 3624649 h 6713838"/>
                  <a:gd name="connsiteX50" fmla="*/ 10967 w 8372664"/>
                  <a:gd name="connsiteY50" fmla="*/ 3863546 h 6713838"/>
                  <a:gd name="connsiteX51" fmla="*/ 183961 w 8372664"/>
                  <a:gd name="connsiteY51" fmla="*/ 4036540 h 6713838"/>
                  <a:gd name="connsiteX52" fmla="*/ 208675 w 8372664"/>
                  <a:gd name="connsiteY52" fmla="*/ 4044778 h 6713838"/>
                  <a:gd name="connsiteX53" fmla="*/ 225151 w 8372664"/>
                  <a:gd name="connsiteY53" fmla="*/ 4069492 h 6713838"/>
                  <a:gd name="connsiteX54" fmla="*/ 447572 w 8372664"/>
                  <a:gd name="connsiteY54" fmla="*/ 4184821 h 6713838"/>
                  <a:gd name="connsiteX55" fmla="*/ 554664 w 8372664"/>
                  <a:gd name="connsiteY55" fmla="*/ 4267200 h 6713838"/>
                  <a:gd name="connsiteX56" fmla="*/ 546426 w 8372664"/>
                  <a:gd name="connsiteY56" fmla="*/ 4349578 h 6713838"/>
                  <a:gd name="connsiteX57" fmla="*/ 529951 w 8372664"/>
                  <a:gd name="connsiteY57" fmla="*/ 4407243 h 6713838"/>
                  <a:gd name="connsiteX58" fmla="*/ 513475 w 8372664"/>
                  <a:gd name="connsiteY58" fmla="*/ 4473146 h 6713838"/>
                  <a:gd name="connsiteX59" fmla="*/ 521713 w 8372664"/>
                  <a:gd name="connsiteY59" fmla="*/ 4926227 h 6713838"/>
                  <a:gd name="connsiteX60" fmla="*/ 620567 w 8372664"/>
                  <a:gd name="connsiteY60" fmla="*/ 5165124 h 6713838"/>
                  <a:gd name="connsiteX61" fmla="*/ 752372 w 8372664"/>
                  <a:gd name="connsiteY61" fmla="*/ 5346357 h 6713838"/>
                  <a:gd name="connsiteX62" fmla="*/ 777086 w 8372664"/>
                  <a:gd name="connsiteY62" fmla="*/ 5362832 h 6713838"/>
                  <a:gd name="connsiteX63" fmla="*/ 900653 w 8372664"/>
                  <a:gd name="connsiteY63" fmla="*/ 5461686 h 6713838"/>
                  <a:gd name="connsiteX64" fmla="*/ 999507 w 8372664"/>
                  <a:gd name="connsiteY64" fmla="*/ 5502876 h 6713838"/>
                  <a:gd name="connsiteX65" fmla="*/ 1073648 w 8372664"/>
                  <a:gd name="connsiteY65" fmla="*/ 5544065 h 6713838"/>
                  <a:gd name="connsiteX66" fmla="*/ 1188978 w 8372664"/>
                  <a:gd name="connsiteY66" fmla="*/ 5585254 h 6713838"/>
                  <a:gd name="connsiteX67" fmla="*/ 1370210 w 8372664"/>
                  <a:gd name="connsiteY67" fmla="*/ 5667632 h 6713838"/>
                  <a:gd name="connsiteX68" fmla="*/ 1510253 w 8372664"/>
                  <a:gd name="connsiteY68" fmla="*/ 5700584 h 6713838"/>
                  <a:gd name="connsiteX69" fmla="*/ 1543205 w 8372664"/>
                  <a:gd name="connsiteY69" fmla="*/ 5708821 h 6713838"/>
                  <a:gd name="connsiteX70" fmla="*/ 1567918 w 8372664"/>
                  <a:gd name="connsiteY70" fmla="*/ 5717059 h 6713838"/>
                  <a:gd name="connsiteX71" fmla="*/ 1650296 w 8372664"/>
                  <a:gd name="connsiteY71" fmla="*/ 5733535 h 6713838"/>
                  <a:gd name="connsiteX72" fmla="*/ 1683248 w 8372664"/>
                  <a:gd name="connsiteY72" fmla="*/ 5741773 h 6713838"/>
                  <a:gd name="connsiteX73" fmla="*/ 1732675 w 8372664"/>
                  <a:gd name="connsiteY73" fmla="*/ 5750011 h 6713838"/>
                  <a:gd name="connsiteX74" fmla="*/ 1856242 w 8372664"/>
                  <a:gd name="connsiteY74" fmla="*/ 5774724 h 6713838"/>
                  <a:gd name="connsiteX75" fmla="*/ 1880956 w 8372664"/>
                  <a:gd name="connsiteY75" fmla="*/ 5782962 h 6713838"/>
                  <a:gd name="connsiteX76" fmla="*/ 1971572 w 8372664"/>
                  <a:gd name="connsiteY76" fmla="*/ 5807676 h 6713838"/>
                  <a:gd name="connsiteX77" fmla="*/ 2029237 w 8372664"/>
                  <a:gd name="connsiteY77" fmla="*/ 5815913 h 6713838"/>
                  <a:gd name="connsiteX78" fmla="*/ 2144567 w 8372664"/>
                  <a:gd name="connsiteY78" fmla="*/ 5898292 h 6713838"/>
                  <a:gd name="connsiteX79" fmla="*/ 2169280 w 8372664"/>
                  <a:gd name="connsiteY79" fmla="*/ 5914767 h 6713838"/>
                  <a:gd name="connsiteX80" fmla="*/ 2226945 w 8372664"/>
                  <a:gd name="connsiteY80" fmla="*/ 5980670 h 6713838"/>
                  <a:gd name="connsiteX81" fmla="*/ 2276372 w 8372664"/>
                  <a:gd name="connsiteY81" fmla="*/ 6013621 h 6713838"/>
                  <a:gd name="connsiteX82" fmla="*/ 2334037 w 8372664"/>
                  <a:gd name="connsiteY82" fmla="*/ 6054811 h 6713838"/>
                  <a:gd name="connsiteX83" fmla="*/ 2416415 w 8372664"/>
                  <a:gd name="connsiteY83" fmla="*/ 6087762 h 6713838"/>
                  <a:gd name="connsiteX84" fmla="*/ 2457605 w 8372664"/>
                  <a:gd name="connsiteY84" fmla="*/ 6096000 h 6713838"/>
                  <a:gd name="connsiteX85" fmla="*/ 2482318 w 8372664"/>
                  <a:gd name="connsiteY85" fmla="*/ 6104238 h 6713838"/>
                  <a:gd name="connsiteX86" fmla="*/ 2539983 w 8372664"/>
                  <a:gd name="connsiteY86" fmla="*/ 6120713 h 6713838"/>
                  <a:gd name="connsiteX87" fmla="*/ 2622361 w 8372664"/>
                  <a:gd name="connsiteY87" fmla="*/ 6137189 h 6713838"/>
                  <a:gd name="connsiteX88" fmla="*/ 2647075 w 8372664"/>
                  <a:gd name="connsiteY88" fmla="*/ 6145427 h 6713838"/>
                  <a:gd name="connsiteX89" fmla="*/ 2721215 w 8372664"/>
                  <a:gd name="connsiteY89" fmla="*/ 6153665 h 6713838"/>
                  <a:gd name="connsiteX90" fmla="*/ 2770642 w 8372664"/>
                  <a:gd name="connsiteY90" fmla="*/ 6161903 h 6713838"/>
                  <a:gd name="connsiteX91" fmla="*/ 2902448 w 8372664"/>
                  <a:gd name="connsiteY91" fmla="*/ 6178378 h 6713838"/>
                  <a:gd name="connsiteX92" fmla="*/ 3075442 w 8372664"/>
                  <a:gd name="connsiteY92" fmla="*/ 6203092 h 6713838"/>
                  <a:gd name="connsiteX93" fmla="*/ 3174296 w 8372664"/>
                  <a:gd name="connsiteY93" fmla="*/ 6227805 h 6713838"/>
                  <a:gd name="connsiteX94" fmla="*/ 3281388 w 8372664"/>
                  <a:gd name="connsiteY94" fmla="*/ 6252519 h 6713838"/>
                  <a:gd name="connsiteX95" fmla="*/ 3421432 w 8372664"/>
                  <a:gd name="connsiteY95" fmla="*/ 6293708 h 6713838"/>
                  <a:gd name="connsiteX96" fmla="*/ 3479096 w 8372664"/>
                  <a:gd name="connsiteY96" fmla="*/ 6301946 h 6713838"/>
                  <a:gd name="connsiteX97" fmla="*/ 3503810 w 8372664"/>
                  <a:gd name="connsiteY97" fmla="*/ 6310184 h 6713838"/>
                  <a:gd name="connsiteX98" fmla="*/ 3874513 w 8372664"/>
                  <a:gd name="connsiteY98" fmla="*/ 6310184 h 6713838"/>
                  <a:gd name="connsiteX99" fmla="*/ 4286405 w 8372664"/>
                  <a:gd name="connsiteY99" fmla="*/ 6318421 h 6713838"/>
                  <a:gd name="connsiteX100" fmla="*/ 4319356 w 8372664"/>
                  <a:gd name="connsiteY100" fmla="*/ 6326659 h 6713838"/>
                  <a:gd name="connsiteX101" fmla="*/ 4434686 w 8372664"/>
                  <a:gd name="connsiteY101" fmla="*/ 6343135 h 6713838"/>
                  <a:gd name="connsiteX102" fmla="*/ 4459399 w 8372664"/>
                  <a:gd name="connsiteY102" fmla="*/ 6351373 h 6713838"/>
                  <a:gd name="connsiteX103" fmla="*/ 4698296 w 8372664"/>
                  <a:gd name="connsiteY103" fmla="*/ 6367849 h 6713838"/>
                  <a:gd name="connsiteX104" fmla="*/ 4739486 w 8372664"/>
                  <a:gd name="connsiteY104" fmla="*/ 6409038 h 6713838"/>
                  <a:gd name="connsiteX105" fmla="*/ 4764199 w 8372664"/>
                  <a:gd name="connsiteY105" fmla="*/ 6425513 h 6713838"/>
                  <a:gd name="connsiteX106" fmla="*/ 4797151 w 8372664"/>
                  <a:gd name="connsiteY106" fmla="*/ 6450227 h 6713838"/>
                  <a:gd name="connsiteX107" fmla="*/ 4846578 w 8372664"/>
                  <a:gd name="connsiteY107" fmla="*/ 6507892 h 6713838"/>
                  <a:gd name="connsiteX108" fmla="*/ 4887767 w 8372664"/>
                  <a:gd name="connsiteY108" fmla="*/ 6532605 h 6713838"/>
                  <a:gd name="connsiteX109" fmla="*/ 4904242 w 8372664"/>
                  <a:gd name="connsiteY109" fmla="*/ 6557319 h 6713838"/>
                  <a:gd name="connsiteX110" fmla="*/ 4920718 w 8372664"/>
                  <a:gd name="connsiteY110" fmla="*/ 6590270 h 6713838"/>
                  <a:gd name="connsiteX111" fmla="*/ 4970145 w 8372664"/>
                  <a:gd name="connsiteY111" fmla="*/ 6656173 h 6713838"/>
                  <a:gd name="connsiteX112" fmla="*/ 4986621 w 8372664"/>
                  <a:gd name="connsiteY112" fmla="*/ 6680886 h 6713838"/>
                  <a:gd name="connsiteX113" fmla="*/ 5052523 w 8372664"/>
                  <a:gd name="connsiteY113" fmla="*/ 6713838 h 6713838"/>
                  <a:gd name="connsiteX114" fmla="*/ 5225518 w 8372664"/>
                  <a:gd name="connsiteY114" fmla="*/ 6705600 h 6713838"/>
                  <a:gd name="connsiteX115" fmla="*/ 5266707 w 8372664"/>
                  <a:gd name="connsiteY115" fmla="*/ 6697362 h 6713838"/>
                  <a:gd name="connsiteX116" fmla="*/ 5324372 w 8372664"/>
                  <a:gd name="connsiteY116" fmla="*/ 6689124 h 6713838"/>
                  <a:gd name="connsiteX117" fmla="*/ 5373799 w 8372664"/>
                  <a:gd name="connsiteY117" fmla="*/ 6664411 h 6713838"/>
                  <a:gd name="connsiteX118" fmla="*/ 5390275 w 8372664"/>
                  <a:gd name="connsiteY118" fmla="*/ 6639697 h 6713838"/>
                  <a:gd name="connsiteX119" fmla="*/ 5423226 w 8372664"/>
                  <a:gd name="connsiteY119" fmla="*/ 6631459 h 6713838"/>
                  <a:gd name="connsiteX120" fmla="*/ 5489129 w 8372664"/>
                  <a:gd name="connsiteY120" fmla="*/ 6606746 h 6713838"/>
                  <a:gd name="connsiteX121" fmla="*/ 5522080 w 8372664"/>
                  <a:gd name="connsiteY121" fmla="*/ 6590270 h 6713838"/>
                  <a:gd name="connsiteX122" fmla="*/ 5686837 w 8372664"/>
                  <a:gd name="connsiteY122" fmla="*/ 6516130 h 6713838"/>
                  <a:gd name="connsiteX123" fmla="*/ 5777453 w 8372664"/>
                  <a:gd name="connsiteY123" fmla="*/ 6483178 h 6713838"/>
                  <a:gd name="connsiteX124" fmla="*/ 5843356 w 8372664"/>
                  <a:gd name="connsiteY124" fmla="*/ 6433751 h 6713838"/>
                  <a:gd name="connsiteX125" fmla="*/ 5966923 w 8372664"/>
                  <a:gd name="connsiteY125" fmla="*/ 6318421 h 6713838"/>
                  <a:gd name="connsiteX126" fmla="*/ 6024588 w 8372664"/>
                  <a:gd name="connsiteY126" fmla="*/ 6244281 h 6713838"/>
                  <a:gd name="connsiteX127" fmla="*/ 6247010 w 8372664"/>
                  <a:gd name="connsiteY127" fmla="*/ 6079524 h 6713838"/>
                  <a:gd name="connsiteX128" fmla="*/ 6296437 w 8372664"/>
                  <a:gd name="connsiteY128" fmla="*/ 6021859 h 6713838"/>
                  <a:gd name="connsiteX129" fmla="*/ 6469432 w 8372664"/>
                  <a:gd name="connsiteY129" fmla="*/ 5766486 h 6713838"/>
                  <a:gd name="connsiteX130" fmla="*/ 6592999 w 8372664"/>
                  <a:gd name="connsiteY130" fmla="*/ 5651157 h 6713838"/>
                  <a:gd name="connsiteX131" fmla="*/ 6996653 w 8372664"/>
                  <a:gd name="connsiteY131" fmla="*/ 5461686 h 6713838"/>
                  <a:gd name="connsiteX132" fmla="*/ 7194361 w 8372664"/>
                  <a:gd name="connsiteY132" fmla="*/ 5453449 h 6713838"/>
                  <a:gd name="connsiteX133" fmla="*/ 7252026 w 8372664"/>
                  <a:gd name="connsiteY133" fmla="*/ 5445211 h 6713838"/>
                  <a:gd name="connsiteX134" fmla="*/ 7317929 w 8372664"/>
                  <a:gd name="connsiteY134" fmla="*/ 5420497 h 6713838"/>
                  <a:gd name="connsiteX135" fmla="*/ 7466210 w 8372664"/>
                  <a:gd name="connsiteY135" fmla="*/ 5329881 h 6713838"/>
                  <a:gd name="connsiteX136" fmla="*/ 7556826 w 8372664"/>
                  <a:gd name="connsiteY136" fmla="*/ 5239265 h 6713838"/>
                  <a:gd name="connsiteX137" fmla="*/ 7565064 w 8372664"/>
                  <a:gd name="connsiteY137" fmla="*/ 5214551 h 6713838"/>
                  <a:gd name="connsiteX138" fmla="*/ 7581540 w 8372664"/>
                  <a:gd name="connsiteY138" fmla="*/ 5173362 h 6713838"/>
                  <a:gd name="connsiteX139" fmla="*/ 7614491 w 8372664"/>
                  <a:gd name="connsiteY139" fmla="*/ 5049794 h 6713838"/>
                  <a:gd name="connsiteX140" fmla="*/ 7639205 w 8372664"/>
                  <a:gd name="connsiteY140" fmla="*/ 4885038 h 6713838"/>
                  <a:gd name="connsiteX141" fmla="*/ 7680394 w 8372664"/>
                  <a:gd name="connsiteY141" fmla="*/ 4712043 h 6713838"/>
                  <a:gd name="connsiteX142" fmla="*/ 7713345 w 8372664"/>
                  <a:gd name="connsiteY142" fmla="*/ 4604951 h 6713838"/>
                  <a:gd name="connsiteX143" fmla="*/ 7762772 w 8372664"/>
                  <a:gd name="connsiteY143" fmla="*/ 4539049 h 6713838"/>
                  <a:gd name="connsiteX144" fmla="*/ 7845151 w 8372664"/>
                  <a:gd name="connsiteY144" fmla="*/ 4464908 h 6713838"/>
                  <a:gd name="connsiteX145" fmla="*/ 7894578 w 8372664"/>
                  <a:gd name="connsiteY145" fmla="*/ 4431957 h 6713838"/>
                  <a:gd name="connsiteX146" fmla="*/ 8232329 w 8372664"/>
                  <a:gd name="connsiteY146" fmla="*/ 4250724 h 6713838"/>
                  <a:gd name="connsiteX147" fmla="*/ 8306469 w 8372664"/>
                  <a:gd name="connsiteY147" fmla="*/ 4193059 h 6713838"/>
                  <a:gd name="connsiteX148" fmla="*/ 8347659 w 8372664"/>
                  <a:gd name="connsiteY148" fmla="*/ 4143632 h 6713838"/>
                  <a:gd name="connsiteX149" fmla="*/ 8355896 w 8372664"/>
                  <a:gd name="connsiteY149" fmla="*/ 3880021 h 6713838"/>
                  <a:gd name="connsiteX150" fmla="*/ 8298232 w 8372664"/>
                  <a:gd name="connsiteY150" fmla="*/ 3739978 h 6713838"/>
                  <a:gd name="connsiteX151" fmla="*/ 8248805 w 8372664"/>
                  <a:gd name="connsiteY151" fmla="*/ 3665838 h 6713838"/>
                  <a:gd name="connsiteX152" fmla="*/ 8026383 w 8372664"/>
                  <a:gd name="connsiteY152" fmla="*/ 3534032 h 6713838"/>
                  <a:gd name="connsiteX153" fmla="*/ 7944005 w 8372664"/>
                  <a:gd name="connsiteY153" fmla="*/ 3468130 h 6713838"/>
                  <a:gd name="connsiteX154" fmla="*/ 7911053 w 8372664"/>
                  <a:gd name="connsiteY154" fmla="*/ 3393989 h 6713838"/>
                  <a:gd name="connsiteX155" fmla="*/ 7902815 w 8372664"/>
                  <a:gd name="connsiteY155" fmla="*/ 3352800 h 6713838"/>
                  <a:gd name="connsiteX156" fmla="*/ 7927529 w 8372664"/>
                  <a:gd name="connsiteY156" fmla="*/ 3229232 h 6713838"/>
                  <a:gd name="connsiteX157" fmla="*/ 7968718 w 8372664"/>
                  <a:gd name="connsiteY157" fmla="*/ 3171567 h 6713838"/>
                  <a:gd name="connsiteX158" fmla="*/ 8026383 w 8372664"/>
                  <a:gd name="connsiteY158" fmla="*/ 3031524 h 6713838"/>
                  <a:gd name="connsiteX159" fmla="*/ 8042859 w 8372664"/>
                  <a:gd name="connsiteY159" fmla="*/ 2809103 h 6713838"/>
                  <a:gd name="connsiteX160" fmla="*/ 8067572 w 8372664"/>
                  <a:gd name="connsiteY160" fmla="*/ 2471351 h 6713838"/>
                  <a:gd name="connsiteX161" fmla="*/ 8051096 w 8372664"/>
                  <a:gd name="connsiteY161" fmla="*/ 2207740 h 6713838"/>
                  <a:gd name="connsiteX162" fmla="*/ 8009907 w 8372664"/>
                  <a:gd name="connsiteY162" fmla="*/ 2108886 h 6713838"/>
                  <a:gd name="connsiteX163" fmla="*/ 7911053 w 8372664"/>
                  <a:gd name="connsiteY163" fmla="*/ 1935892 h 6713838"/>
                  <a:gd name="connsiteX164" fmla="*/ 7886340 w 8372664"/>
                  <a:gd name="connsiteY164" fmla="*/ 1902940 h 6713838"/>
                  <a:gd name="connsiteX165" fmla="*/ 7853388 w 8372664"/>
                  <a:gd name="connsiteY165" fmla="*/ 1845276 h 6713838"/>
                  <a:gd name="connsiteX166" fmla="*/ 7812199 w 8372664"/>
                  <a:gd name="connsiteY166" fmla="*/ 1787611 h 6713838"/>
                  <a:gd name="connsiteX167" fmla="*/ 7771010 w 8372664"/>
                  <a:gd name="connsiteY167" fmla="*/ 1705232 h 6713838"/>
                  <a:gd name="connsiteX168" fmla="*/ 7680394 w 8372664"/>
                  <a:gd name="connsiteY168" fmla="*/ 1565189 h 6713838"/>
                  <a:gd name="connsiteX169" fmla="*/ 7606253 w 8372664"/>
                  <a:gd name="connsiteY169" fmla="*/ 1458097 h 6713838"/>
                  <a:gd name="connsiteX170" fmla="*/ 7507399 w 8372664"/>
                  <a:gd name="connsiteY170" fmla="*/ 1367481 h 6713838"/>
                  <a:gd name="connsiteX171" fmla="*/ 7466210 w 8372664"/>
                  <a:gd name="connsiteY171" fmla="*/ 1342767 h 6713838"/>
                  <a:gd name="connsiteX172" fmla="*/ 7383832 w 8372664"/>
                  <a:gd name="connsiteY172" fmla="*/ 1301578 h 6713838"/>
                  <a:gd name="connsiteX173" fmla="*/ 7375594 w 8372664"/>
                  <a:gd name="connsiteY173" fmla="*/ 1276865 h 6713838"/>
                  <a:gd name="connsiteX174" fmla="*/ 7350880 w 8372664"/>
                  <a:gd name="connsiteY174" fmla="*/ 1202724 h 6713838"/>
                  <a:gd name="connsiteX175" fmla="*/ 7301453 w 8372664"/>
                  <a:gd name="connsiteY175" fmla="*/ 1013254 h 6713838"/>
                  <a:gd name="connsiteX176" fmla="*/ 7202599 w 8372664"/>
                  <a:gd name="connsiteY176" fmla="*/ 906162 h 6713838"/>
                  <a:gd name="connsiteX177" fmla="*/ 7046080 w 8372664"/>
                  <a:gd name="connsiteY177" fmla="*/ 799070 h 6713838"/>
                  <a:gd name="connsiteX178" fmla="*/ 6963702 w 8372664"/>
                  <a:gd name="connsiteY178" fmla="*/ 741405 h 6713838"/>
                  <a:gd name="connsiteX179" fmla="*/ 6889561 w 8372664"/>
                  <a:gd name="connsiteY179" fmla="*/ 724930 h 6713838"/>
                  <a:gd name="connsiteX180" fmla="*/ 6741280 w 8372664"/>
                  <a:gd name="connsiteY180" fmla="*/ 675503 h 6713838"/>
                  <a:gd name="connsiteX181" fmla="*/ 6584761 w 8372664"/>
                  <a:gd name="connsiteY181" fmla="*/ 683740 h 6713838"/>
                  <a:gd name="connsiteX182" fmla="*/ 6527096 w 8372664"/>
                  <a:gd name="connsiteY182" fmla="*/ 700216 h 6713838"/>
                  <a:gd name="connsiteX183" fmla="*/ 6494145 w 8372664"/>
                  <a:gd name="connsiteY183" fmla="*/ 708454 h 6713838"/>
                  <a:gd name="connsiteX184" fmla="*/ 6378815 w 8372664"/>
                  <a:gd name="connsiteY184" fmla="*/ 700216 h 6713838"/>
                  <a:gd name="connsiteX185" fmla="*/ 6312913 w 8372664"/>
                  <a:gd name="connsiteY185" fmla="*/ 675503 h 6713838"/>
                  <a:gd name="connsiteX186" fmla="*/ 6214059 w 8372664"/>
                  <a:gd name="connsiteY186" fmla="*/ 650789 h 6713838"/>
                  <a:gd name="connsiteX187" fmla="*/ 6049302 w 8372664"/>
                  <a:gd name="connsiteY187" fmla="*/ 535459 h 6713838"/>
                  <a:gd name="connsiteX188" fmla="*/ 5975161 w 8372664"/>
                  <a:gd name="connsiteY188" fmla="*/ 486032 h 6713838"/>
                  <a:gd name="connsiteX189" fmla="*/ 5909259 w 8372664"/>
                  <a:gd name="connsiteY189" fmla="*/ 411892 h 6713838"/>
                  <a:gd name="connsiteX190" fmla="*/ 5785691 w 8372664"/>
                  <a:gd name="connsiteY190" fmla="*/ 313038 h 6713838"/>
                  <a:gd name="connsiteX191" fmla="*/ 5653886 w 8372664"/>
                  <a:gd name="connsiteY191" fmla="*/ 255373 h 6713838"/>
                  <a:gd name="connsiteX192" fmla="*/ 5612696 w 8372664"/>
                  <a:gd name="connsiteY192" fmla="*/ 238897 h 6713838"/>
                  <a:gd name="connsiteX193" fmla="*/ 5538556 w 8372664"/>
                  <a:gd name="connsiteY193" fmla="*/ 230659 h 6713838"/>
                  <a:gd name="connsiteX194" fmla="*/ 5365561 w 8372664"/>
                  <a:gd name="connsiteY194" fmla="*/ 247135 h 6713838"/>
                  <a:gd name="connsiteX195" fmla="*/ 5200805 w 8372664"/>
                  <a:gd name="connsiteY195" fmla="*/ 296562 h 6713838"/>
                  <a:gd name="connsiteX196" fmla="*/ 5027810 w 8372664"/>
                  <a:gd name="connsiteY196" fmla="*/ 313038 h 6713838"/>
                  <a:gd name="connsiteX197" fmla="*/ 4863053 w 8372664"/>
                  <a:gd name="connsiteY197" fmla="*/ 304800 h 6713838"/>
                  <a:gd name="connsiteX198" fmla="*/ 4805388 w 8372664"/>
                  <a:gd name="connsiteY198" fmla="*/ 271849 h 6713838"/>
                  <a:gd name="connsiteX199" fmla="*/ 4747723 w 8372664"/>
                  <a:gd name="connsiteY199" fmla="*/ 247135 h 6713838"/>
                  <a:gd name="connsiteX200" fmla="*/ 4451161 w 8372664"/>
                  <a:gd name="connsiteY200" fmla="*/ 172994 h 6713838"/>
                  <a:gd name="connsiteX201" fmla="*/ 4327594 w 8372664"/>
                  <a:gd name="connsiteY201" fmla="*/ 131805 h 6713838"/>
                  <a:gd name="connsiteX202" fmla="*/ 4269929 w 8372664"/>
                  <a:gd name="connsiteY202" fmla="*/ 115330 h 6713838"/>
                  <a:gd name="connsiteX203" fmla="*/ 4228740 w 8372664"/>
                  <a:gd name="connsiteY203" fmla="*/ 98854 h 6713838"/>
                  <a:gd name="connsiteX204" fmla="*/ 4154599 w 8372664"/>
                  <a:gd name="connsiteY204" fmla="*/ 90616 h 6713838"/>
                  <a:gd name="connsiteX205" fmla="*/ 4080459 w 8372664"/>
                  <a:gd name="connsiteY205" fmla="*/ 131805 h 6713838"/>
                  <a:gd name="connsiteX206" fmla="*/ 3998080 w 8372664"/>
                  <a:gd name="connsiteY206" fmla="*/ 189470 h 6713838"/>
                  <a:gd name="connsiteX207" fmla="*/ 3956891 w 8372664"/>
                  <a:gd name="connsiteY207" fmla="*/ 205946 h 6713838"/>
                  <a:gd name="connsiteX208" fmla="*/ 3899226 w 8372664"/>
                  <a:gd name="connsiteY208" fmla="*/ 238897 h 6713838"/>
                  <a:gd name="connsiteX209" fmla="*/ 3833323 w 8372664"/>
                  <a:gd name="connsiteY209" fmla="*/ 247135 h 6713838"/>
                  <a:gd name="connsiteX210" fmla="*/ 3808610 w 8372664"/>
                  <a:gd name="connsiteY210" fmla="*/ 255373 h 6713838"/>
                  <a:gd name="connsiteX211" fmla="*/ 3783896 w 8372664"/>
                  <a:gd name="connsiteY211" fmla="*/ 271849 h 6713838"/>
                  <a:gd name="connsiteX212" fmla="*/ 3717994 w 8372664"/>
                  <a:gd name="connsiteY212" fmla="*/ 321276 h 6713838"/>
                  <a:gd name="connsiteX213" fmla="*/ 3693280 w 8372664"/>
                  <a:gd name="connsiteY213" fmla="*/ 337751 h 6713838"/>
                  <a:gd name="connsiteX214" fmla="*/ 3750945 w 8372664"/>
                  <a:gd name="connsiteY214" fmla="*/ 313038 h 6713838"/>
                  <a:gd name="connsiteX215" fmla="*/ 3783896 w 8372664"/>
                  <a:gd name="connsiteY215" fmla="*/ 255373 h 6713838"/>
                  <a:gd name="connsiteX216" fmla="*/ 3808610 w 8372664"/>
                  <a:gd name="connsiteY216" fmla="*/ 189470 h 6713838"/>
                  <a:gd name="connsiteX217" fmla="*/ 3866275 w 8372664"/>
                  <a:gd name="connsiteY217" fmla="*/ 131805 h 6713838"/>
                  <a:gd name="connsiteX218" fmla="*/ 3841561 w 8372664"/>
                  <a:gd name="connsiteY218" fmla="*/ 164757 h 6713838"/>
                  <a:gd name="connsiteX219" fmla="*/ 3833323 w 8372664"/>
                  <a:gd name="connsiteY219" fmla="*/ 205946 h 6713838"/>
                  <a:gd name="connsiteX220" fmla="*/ 3965129 w 8372664"/>
                  <a:gd name="connsiteY220" fmla="*/ 378940 h 6713838"/>
                  <a:gd name="connsiteX221" fmla="*/ 3965129 w 8372664"/>
                  <a:gd name="connsiteY221" fmla="*/ 617838 h 6713838"/>
                  <a:gd name="connsiteX222" fmla="*/ 3940415 w 8372664"/>
                  <a:gd name="connsiteY222" fmla="*/ 609600 h 6713838"/>
                  <a:gd name="connsiteX223" fmla="*/ 3726232 w 8372664"/>
                  <a:gd name="connsiteY223" fmla="*/ 477794 h 6713838"/>
                  <a:gd name="connsiteX224" fmla="*/ 3561475 w 8372664"/>
                  <a:gd name="connsiteY224" fmla="*/ 370703 h 6713838"/>
                  <a:gd name="connsiteX225" fmla="*/ 3503810 w 8372664"/>
                  <a:gd name="connsiteY225" fmla="*/ 345989 h 6713838"/>
                  <a:gd name="connsiteX226" fmla="*/ 3347291 w 8372664"/>
                  <a:gd name="connsiteY226" fmla="*/ 329513 h 6713838"/>
                  <a:gd name="connsiteX227" fmla="*/ 3273151 w 8372664"/>
                  <a:gd name="connsiteY227" fmla="*/ 313038 h 6713838"/>
                  <a:gd name="connsiteX228" fmla="*/ 3190772 w 8372664"/>
                  <a:gd name="connsiteY228" fmla="*/ 296562 h 6713838"/>
                  <a:gd name="connsiteX229" fmla="*/ 3116632 w 8372664"/>
                  <a:gd name="connsiteY229" fmla="*/ 313038 h 6713838"/>
                  <a:gd name="connsiteX230" fmla="*/ 3067205 w 8372664"/>
                  <a:gd name="connsiteY230" fmla="*/ 337751 h 6713838"/>
                  <a:gd name="connsiteX231" fmla="*/ 2993064 w 8372664"/>
                  <a:gd name="connsiteY231" fmla="*/ 271849 h 6713838"/>
                  <a:gd name="connsiteX232" fmla="*/ 2960113 w 8372664"/>
                  <a:gd name="connsiteY232" fmla="*/ 205946 h 6713838"/>
                  <a:gd name="connsiteX233" fmla="*/ 2951875 w 8372664"/>
                  <a:gd name="connsiteY233" fmla="*/ 172994 h 6713838"/>
                  <a:gd name="connsiteX234" fmla="*/ 2918923 w 8372664"/>
                  <a:gd name="connsiteY234" fmla="*/ 131805 h 6713838"/>
                  <a:gd name="connsiteX235" fmla="*/ 2902448 w 8372664"/>
                  <a:gd name="connsiteY235" fmla="*/ 74140 h 6713838"/>
                  <a:gd name="connsiteX236" fmla="*/ 2853021 w 8372664"/>
                  <a:gd name="connsiteY236" fmla="*/ 49427 h 6713838"/>
                  <a:gd name="connsiteX237" fmla="*/ 2828307 w 8372664"/>
                  <a:gd name="connsiteY237" fmla="*/ 32951 h 6713838"/>
                  <a:gd name="connsiteX238" fmla="*/ 2803594 w 8372664"/>
                  <a:gd name="connsiteY238" fmla="*/ 8238 h 6713838"/>
                  <a:gd name="connsiteX239" fmla="*/ 2754167 w 8372664"/>
                  <a:gd name="connsiteY239" fmla="*/ 0 h 6713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</a:cxnLst>
                <a:rect l="l" t="t" r="r" b="b"/>
                <a:pathLst>
                  <a:path w="8372664" h="6713838">
                    <a:moveTo>
                      <a:pt x="2754167" y="0"/>
                    </a:moveTo>
                    <a:cubicBezTo>
                      <a:pt x="2697875" y="0"/>
                      <a:pt x="2561875" y="3553"/>
                      <a:pt x="2465842" y="8238"/>
                    </a:cubicBezTo>
                    <a:cubicBezTo>
                      <a:pt x="2449159" y="9052"/>
                      <a:pt x="2432924" y="13936"/>
                      <a:pt x="2416415" y="16476"/>
                    </a:cubicBezTo>
                    <a:cubicBezTo>
                      <a:pt x="2397224" y="19428"/>
                      <a:pt x="2377972" y="21967"/>
                      <a:pt x="2358751" y="24713"/>
                    </a:cubicBezTo>
                    <a:cubicBezTo>
                      <a:pt x="2240931" y="63987"/>
                      <a:pt x="2293294" y="48123"/>
                      <a:pt x="2202232" y="74140"/>
                    </a:cubicBezTo>
                    <a:cubicBezTo>
                      <a:pt x="2188502" y="82378"/>
                      <a:pt x="2175099" y="91187"/>
                      <a:pt x="2161042" y="98854"/>
                    </a:cubicBezTo>
                    <a:cubicBezTo>
                      <a:pt x="2120548" y="120942"/>
                      <a:pt x="2112400" y="115497"/>
                      <a:pt x="2086902" y="148281"/>
                    </a:cubicBezTo>
                    <a:cubicBezTo>
                      <a:pt x="2074745" y="163911"/>
                      <a:pt x="2060213" y="178923"/>
                      <a:pt x="2053951" y="197708"/>
                    </a:cubicBezTo>
                    <a:cubicBezTo>
                      <a:pt x="2044511" y="226026"/>
                      <a:pt x="2036311" y="249434"/>
                      <a:pt x="2029237" y="280086"/>
                    </a:cubicBezTo>
                    <a:cubicBezTo>
                      <a:pt x="2025481" y="296361"/>
                      <a:pt x="2025050" y="313309"/>
                      <a:pt x="2020999" y="329513"/>
                    </a:cubicBezTo>
                    <a:cubicBezTo>
                      <a:pt x="2002422" y="403820"/>
                      <a:pt x="1998659" y="374190"/>
                      <a:pt x="1955096" y="461319"/>
                    </a:cubicBezTo>
                    <a:cubicBezTo>
                      <a:pt x="1934647" y="502218"/>
                      <a:pt x="1936673" y="504456"/>
                      <a:pt x="1897432" y="543697"/>
                    </a:cubicBezTo>
                    <a:cubicBezTo>
                      <a:pt x="1887723" y="553406"/>
                      <a:pt x="1875904" y="560795"/>
                      <a:pt x="1864480" y="568411"/>
                    </a:cubicBezTo>
                    <a:cubicBezTo>
                      <a:pt x="1851158" y="577292"/>
                      <a:pt x="1837612" y="585964"/>
                      <a:pt x="1823291" y="593124"/>
                    </a:cubicBezTo>
                    <a:cubicBezTo>
                      <a:pt x="1786900" y="611320"/>
                      <a:pt x="1747590" y="618871"/>
                      <a:pt x="1707961" y="626076"/>
                    </a:cubicBezTo>
                    <a:cubicBezTo>
                      <a:pt x="1691528" y="629064"/>
                      <a:pt x="1675200" y="633202"/>
                      <a:pt x="1658534" y="634313"/>
                    </a:cubicBezTo>
                    <a:cubicBezTo>
                      <a:pt x="1592720" y="638700"/>
                      <a:pt x="1526729" y="639805"/>
                      <a:pt x="1460826" y="642551"/>
                    </a:cubicBezTo>
                    <a:cubicBezTo>
                      <a:pt x="1399742" y="652732"/>
                      <a:pt x="1415520" y="646081"/>
                      <a:pt x="1353734" y="675503"/>
                    </a:cubicBezTo>
                    <a:cubicBezTo>
                      <a:pt x="1314929" y="693982"/>
                      <a:pt x="1272789" y="707379"/>
                      <a:pt x="1238405" y="733167"/>
                    </a:cubicBezTo>
                    <a:cubicBezTo>
                      <a:pt x="1216437" y="749643"/>
                      <a:pt x="1195788" y="768040"/>
                      <a:pt x="1172502" y="782594"/>
                    </a:cubicBezTo>
                    <a:cubicBezTo>
                      <a:pt x="1151675" y="795611"/>
                      <a:pt x="1126585" y="801270"/>
                      <a:pt x="1106599" y="815546"/>
                    </a:cubicBezTo>
                    <a:cubicBezTo>
                      <a:pt x="1087639" y="829089"/>
                      <a:pt x="1074348" y="849229"/>
                      <a:pt x="1057172" y="864973"/>
                    </a:cubicBezTo>
                    <a:cubicBezTo>
                      <a:pt x="1041363" y="879465"/>
                      <a:pt x="1022171" y="890293"/>
                      <a:pt x="1007745" y="906162"/>
                    </a:cubicBezTo>
                    <a:cubicBezTo>
                      <a:pt x="994425" y="920814"/>
                      <a:pt x="987164" y="940127"/>
                      <a:pt x="974794" y="955589"/>
                    </a:cubicBezTo>
                    <a:cubicBezTo>
                      <a:pt x="965090" y="967719"/>
                      <a:pt x="952826" y="977556"/>
                      <a:pt x="941842" y="988540"/>
                    </a:cubicBezTo>
                    <a:cubicBezTo>
                      <a:pt x="939096" y="1007762"/>
                      <a:pt x="936797" y="1027052"/>
                      <a:pt x="933605" y="1046205"/>
                    </a:cubicBezTo>
                    <a:cubicBezTo>
                      <a:pt x="931303" y="1060016"/>
                      <a:pt x="927872" y="1073618"/>
                      <a:pt x="925367" y="1087394"/>
                    </a:cubicBezTo>
                    <a:cubicBezTo>
                      <a:pt x="922379" y="1103828"/>
                      <a:pt x="919875" y="1120345"/>
                      <a:pt x="917129" y="1136821"/>
                    </a:cubicBezTo>
                    <a:cubicBezTo>
                      <a:pt x="922704" y="1292928"/>
                      <a:pt x="936346" y="1383981"/>
                      <a:pt x="908891" y="1532238"/>
                    </a:cubicBezTo>
                    <a:cubicBezTo>
                      <a:pt x="905083" y="1552801"/>
                      <a:pt x="893530" y="1571198"/>
                      <a:pt x="884178" y="1589903"/>
                    </a:cubicBezTo>
                    <a:cubicBezTo>
                      <a:pt x="856798" y="1644662"/>
                      <a:pt x="830306" y="1677891"/>
                      <a:pt x="793561" y="1729946"/>
                    </a:cubicBezTo>
                    <a:cubicBezTo>
                      <a:pt x="779939" y="1749244"/>
                      <a:pt x="764525" y="1767356"/>
                      <a:pt x="752372" y="1787611"/>
                    </a:cubicBezTo>
                    <a:cubicBezTo>
                      <a:pt x="744134" y="1801341"/>
                      <a:pt x="736145" y="1815222"/>
                      <a:pt x="727659" y="1828800"/>
                    </a:cubicBezTo>
                    <a:cubicBezTo>
                      <a:pt x="705091" y="1864909"/>
                      <a:pt x="669721" y="1909229"/>
                      <a:pt x="645280" y="1935892"/>
                    </a:cubicBezTo>
                    <a:cubicBezTo>
                      <a:pt x="638590" y="1943190"/>
                      <a:pt x="627568" y="1945366"/>
                      <a:pt x="620567" y="1952367"/>
                    </a:cubicBezTo>
                    <a:cubicBezTo>
                      <a:pt x="599927" y="1973007"/>
                      <a:pt x="582537" y="1996671"/>
                      <a:pt x="562902" y="2018270"/>
                    </a:cubicBezTo>
                    <a:cubicBezTo>
                      <a:pt x="539651" y="2043846"/>
                      <a:pt x="491576" y="2084866"/>
                      <a:pt x="472286" y="2100649"/>
                    </a:cubicBezTo>
                    <a:cubicBezTo>
                      <a:pt x="464623" y="2106918"/>
                      <a:pt x="455810" y="2111632"/>
                      <a:pt x="447572" y="2117124"/>
                    </a:cubicBezTo>
                    <a:cubicBezTo>
                      <a:pt x="433842" y="2136346"/>
                      <a:pt x="421853" y="2156938"/>
                      <a:pt x="406383" y="2174789"/>
                    </a:cubicBezTo>
                    <a:cubicBezTo>
                      <a:pt x="386036" y="2198266"/>
                      <a:pt x="361514" y="2217829"/>
                      <a:pt x="340480" y="2240692"/>
                    </a:cubicBezTo>
                    <a:cubicBezTo>
                      <a:pt x="312981" y="2270582"/>
                      <a:pt x="235126" y="2347635"/>
                      <a:pt x="200437" y="2405449"/>
                    </a:cubicBezTo>
                    <a:cubicBezTo>
                      <a:pt x="189047" y="2424432"/>
                      <a:pt x="177387" y="2443312"/>
                      <a:pt x="167486" y="2463113"/>
                    </a:cubicBezTo>
                    <a:cubicBezTo>
                      <a:pt x="163603" y="2470880"/>
                      <a:pt x="161743" y="2479510"/>
                      <a:pt x="159248" y="2487827"/>
                    </a:cubicBezTo>
                    <a:cubicBezTo>
                      <a:pt x="153504" y="2506975"/>
                      <a:pt x="148264" y="2526270"/>
                      <a:pt x="142772" y="2545492"/>
                    </a:cubicBezTo>
                    <a:cubicBezTo>
                      <a:pt x="140026" y="2718487"/>
                      <a:pt x="141542" y="2891602"/>
                      <a:pt x="134534" y="3064476"/>
                    </a:cubicBezTo>
                    <a:cubicBezTo>
                      <a:pt x="133290" y="3095151"/>
                      <a:pt x="124080" y="3124988"/>
                      <a:pt x="118059" y="3155092"/>
                    </a:cubicBezTo>
                    <a:cubicBezTo>
                      <a:pt x="110349" y="3193644"/>
                      <a:pt x="101874" y="3232042"/>
                      <a:pt x="93345" y="3270421"/>
                    </a:cubicBezTo>
                    <a:cubicBezTo>
                      <a:pt x="78345" y="3337920"/>
                      <a:pt x="87254" y="3274017"/>
                      <a:pt x="68632" y="3385751"/>
                    </a:cubicBezTo>
                    <a:cubicBezTo>
                      <a:pt x="62248" y="3424056"/>
                      <a:pt x="59490" y="3462946"/>
                      <a:pt x="52156" y="3501081"/>
                    </a:cubicBezTo>
                    <a:cubicBezTo>
                      <a:pt x="39968" y="3564458"/>
                      <a:pt x="34441" y="3578936"/>
                      <a:pt x="19205" y="3624649"/>
                    </a:cubicBezTo>
                    <a:cubicBezTo>
                      <a:pt x="10173" y="3687873"/>
                      <a:pt x="-13973" y="3800061"/>
                      <a:pt x="10967" y="3863546"/>
                    </a:cubicBezTo>
                    <a:cubicBezTo>
                      <a:pt x="40489" y="3938692"/>
                      <a:pt x="119640" y="3995191"/>
                      <a:pt x="183961" y="4036540"/>
                    </a:cubicBezTo>
                    <a:cubicBezTo>
                      <a:pt x="191265" y="4041236"/>
                      <a:pt x="200437" y="4042032"/>
                      <a:pt x="208675" y="4044778"/>
                    </a:cubicBezTo>
                    <a:cubicBezTo>
                      <a:pt x="214167" y="4053016"/>
                      <a:pt x="216703" y="4064329"/>
                      <a:pt x="225151" y="4069492"/>
                    </a:cubicBezTo>
                    <a:cubicBezTo>
                      <a:pt x="231764" y="4073533"/>
                      <a:pt x="423079" y="4165980"/>
                      <a:pt x="447572" y="4184821"/>
                    </a:cubicBezTo>
                    <a:lnTo>
                      <a:pt x="554664" y="4267200"/>
                    </a:lnTo>
                    <a:cubicBezTo>
                      <a:pt x="551918" y="4294659"/>
                      <a:pt x="551222" y="4322402"/>
                      <a:pt x="546426" y="4349578"/>
                    </a:cubicBezTo>
                    <a:cubicBezTo>
                      <a:pt x="542952" y="4369265"/>
                      <a:pt x="535102" y="4387927"/>
                      <a:pt x="529951" y="4407243"/>
                    </a:cubicBezTo>
                    <a:cubicBezTo>
                      <a:pt x="524117" y="4429122"/>
                      <a:pt x="518967" y="4451178"/>
                      <a:pt x="513475" y="4473146"/>
                    </a:cubicBezTo>
                    <a:cubicBezTo>
                      <a:pt x="498294" y="4655313"/>
                      <a:pt x="493428" y="4662236"/>
                      <a:pt x="521713" y="4926227"/>
                    </a:cubicBezTo>
                    <a:cubicBezTo>
                      <a:pt x="528495" y="4989528"/>
                      <a:pt x="591377" y="5119254"/>
                      <a:pt x="620567" y="5165124"/>
                    </a:cubicBezTo>
                    <a:cubicBezTo>
                      <a:pt x="673909" y="5248947"/>
                      <a:pt x="683113" y="5271326"/>
                      <a:pt x="752372" y="5346357"/>
                    </a:cubicBezTo>
                    <a:cubicBezTo>
                      <a:pt x="759087" y="5353632"/>
                      <a:pt x="769271" y="5356754"/>
                      <a:pt x="777086" y="5362832"/>
                    </a:cubicBezTo>
                    <a:cubicBezTo>
                      <a:pt x="818723" y="5395216"/>
                      <a:pt x="850612" y="5445006"/>
                      <a:pt x="900653" y="5461686"/>
                    </a:cubicBezTo>
                    <a:cubicBezTo>
                      <a:pt x="942241" y="5475549"/>
                      <a:pt x="944784" y="5475515"/>
                      <a:pt x="999507" y="5502876"/>
                    </a:cubicBezTo>
                    <a:cubicBezTo>
                      <a:pt x="1074939" y="5540592"/>
                      <a:pt x="949520" y="5494414"/>
                      <a:pt x="1073648" y="5544065"/>
                    </a:cubicBezTo>
                    <a:cubicBezTo>
                      <a:pt x="1111550" y="5559226"/>
                      <a:pt x="1152466" y="5566998"/>
                      <a:pt x="1188978" y="5585254"/>
                    </a:cubicBezTo>
                    <a:cubicBezTo>
                      <a:pt x="1241331" y="5611431"/>
                      <a:pt x="1309893" y="5650743"/>
                      <a:pt x="1370210" y="5667632"/>
                    </a:cubicBezTo>
                    <a:cubicBezTo>
                      <a:pt x="1416390" y="5680562"/>
                      <a:pt x="1463601" y="5689477"/>
                      <a:pt x="1510253" y="5700584"/>
                    </a:cubicBezTo>
                    <a:cubicBezTo>
                      <a:pt x="1521267" y="5703206"/>
                      <a:pt x="1532464" y="5705241"/>
                      <a:pt x="1543205" y="5708821"/>
                    </a:cubicBezTo>
                    <a:cubicBezTo>
                      <a:pt x="1551443" y="5711567"/>
                      <a:pt x="1559457" y="5715106"/>
                      <a:pt x="1567918" y="5717059"/>
                    </a:cubicBezTo>
                    <a:cubicBezTo>
                      <a:pt x="1595204" y="5723356"/>
                      <a:pt x="1622914" y="5727667"/>
                      <a:pt x="1650296" y="5733535"/>
                    </a:cubicBezTo>
                    <a:cubicBezTo>
                      <a:pt x="1661367" y="5735907"/>
                      <a:pt x="1672146" y="5739553"/>
                      <a:pt x="1683248" y="5741773"/>
                    </a:cubicBezTo>
                    <a:cubicBezTo>
                      <a:pt x="1699627" y="5745049"/>
                      <a:pt x="1716267" y="5746886"/>
                      <a:pt x="1732675" y="5750011"/>
                    </a:cubicBezTo>
                    <a:cubicBezTo>
                      <a:pt x="1773938" y="5757871"/>
                      <a:pt x="1815238" y="5765612"/>
                      <a:pt x="1856242" y="5774724"/>
                    </a:cubicBezTo>
                    <a:cubicBezTo>
                      <a:pt x="1864719" y="5776608"/>
                      <a:pt x="1872607" y="5780576"/>
                      <a:pt x="1880956" y="5782962"/>
                    </a:cubicBezTo>
                    <a:cubicBezTo>
                      <a:pt x="1911060" y="5791563"/>
                      <a:pt x="1941009" y="5800884"/>
                      <a:pt x="1971572" y="5807676"/>
                    </a:cubicBezTo>
                    <a:cubicBezTo>
                      <a:pt x="1990526" y="5811888"/>
                      <a:pt x="2010015" y="5813167"/>
                      <a:pt x="2029237" y="5815913"/>
                    </a:cubicBezTo>
                    <a:cubicBezTo>
                      <a:pt x="2155211" y="5885900"/>
                      <a:pt x="2059445" y="5823811"/>
                      <a:pt x="2144567" y="5898292"/>
                    </a:cubicBezTo>
                    <a:cubicBezTo>
                      <a:pt x="2152018" y="5904811"/>
                      <a:pt x="2162279" y="5907766"/>
                      <a:pt x="2169280" y="5914767"/>
                    </a:cubicBezTo>
                    <a:cubicBezTo>
                      <a:pt x="2189920" y="5935407"/>
                      <a:pt x="2205496" y="5960871"/>
                      <a:pt x="2226945" y="5980670"/>
                    </a:cubicBezTo>
                    <a:cubicBezTo>
                      <a:pt x="2241495" y="5994101"/>
                      <a:pt x="2260531" y="6001740"/>
                      <a:pt x="2276372" y="6013621"/>
                    </a:cubicBezTo>
                    <a:cubicBezTo>
                      <a:pt x="2283837" y="6019220"/>
                      <a:pt x="2321989" y="6048787"/>
                      <a:pt x="2334037" y="6054811"/>
                    </a:cubicBezTo>
                    <a:cubicBezTo>
                      <a:pt x="2345154" y="6060369"/>
                      <a:pt x="2394504" y="6082284"/>
                      <a:pt x="2416415" y="6087762"/>
                    </a:cubicBezTo>
                    <a:cubicBezTo>
                      <a:pt x="2429999" y="6091158"/>
                      <a:pt x="2444021" y="6092604"/>
                      <a:pt x="2457605" y="6096000"/>
                    </a:cubicBezTo>
                    <a:cubicBezTo>
                      <a:pt x="2466029" y="6098106"/>
                      <a:pt x="2474001" y="6101743"/>
                      <a:pt x="2482318" y="6104238"/>
                    </a:cubicBezTo>
                    <a:cubicBezTo>
                      <a:pt x="2501466" y="6109982"/>
                      <a:pt x="2520697" y="6115453"/>
                      <a:pt x="2539983" y="6120713"/>
                    </a:cubicBezTo>
                    <a:cubicBezTo>
                      <a:pt x="2612214" y="6140412"/>
                      <a:pt x="2527723" y="6116158"/>
                      <a:pt x="2622361" y="6137189"/>
                    </a:cubicBezTo>
                    <a:cubicBezTo>
                      <a:pt x="2630838" y="6139073"/>
                      <a:pt x="2638510" y="6143999"/>
                      <a:pt x="2647075" y="6145427"/>
                    </a:cubicBezTo>
                    <a:cubicBezTo>
                      <a:pt x="2671602" y="6149515"/>
                      <a:pt x="2696568" y="6150379"/>
                      <a:pt x="2721215" y="6153665"/>
                    </a:cubicBezTo>
                    <a:cubicBezTo>
                      <a:pt x="2737771" y="6155873"/>
                      <a:pt x="2754092" y="6159646"/>
                      <a:pt x="2770642" y="6161903"/>
                    </a:cubicBezTo>
                    <a:cubicBezTo>
                      <a:pt x="2814513" y="6167885"/>
                      <a:pt x="2858570" y="6172449"/>
                      <a:pt x="2902448" y="6178378"/>
                    </a:cubicBezTo>
                    <a:cubicBezTo>
                      <a:pt x="2960173" y="6186179"/>
                      <a:pt x="3018931" y="6188965"/>
                      <a:pt x="3075442" y="6203092"/>
                    </a:cubicBezTo>
                    <a:lnTo>
                      <a:pt x="3174296" y="6227805"/>
                    </a:lnTo>
                    <a:cubicBezTo>
                      <a:pt x="3209920" y="6236355"/>
                      <a:pt x="3246632" y="6240934"/>
                      <a:pt x="3281388" y="6252519"/>
                    </a:cubicBezTo>
                    <a:cubicBezTo>
                      <a:pt x="3330602" y="6268924"/>
                      <a:pt x="3359588" y="6278983"/>
                      <a:pt x="3421432" y="6293708"/>
                    </a:cubicBezTo>
                    <a:cubicBezTo>
                      <a:pt x="3440320" y="6298205"/>
                      <a:pt x="3459875" y="6299200"/>
                      <a:pt x="3479096" y="6301946"/>
                    </a:cubicBezTo>
                    <a:cubicBezTo>
                      <a:pt x="3487334" y="6304692"/>
                      <a:pt x="3495214" y="6308956"/>
                      <a:pt x="3503810" y="6310184"/>
                    </a:cubicBezTo>
                    <a:cubicBezTo>
                      <a:pt x="3632064" y="6328505"/>
                      <a:pt x="3734660" y="6314297"/>
                      <a:pt x="3874513" y="6310184"/>
                    </a:cubicBezTo>
                    <a:lnTo>
                      <a:pt x="4286405" y="6318421"/>
                    </a:lnTo>
                    <a:cubicBezTo>
                      <a:pt x="4297719" y="6318840"/>
                      <a:pt x="4308188" y="6324798"/>
                      <a:pt x="4319356" y="6326659"/>
                    </a:cubicBezTo>
                    <a:cubicBezTo>
                      <a:pt x="4357661" y="6333043"/>
                      <a:pt x="4434686" y="6343135"/>
                      <a:pt x="4434686" y="6343135"/>
                    </a:cubicBezTo>
                    <a:cubicBezTo>
                      <a:pt x="4442924" y="6345881"/>
                      <a:pt x="4450736" y="6350776"/>
                      <a:pt x="4459399" y="6351373"/>
                    </a:cubicBezTo>
                    <a:cubicBezTo>
                      <a:pt x="4707974" y="6368516"/>
                      <a:pt x="4602677" y="6335975"/>
                      <a:pt x="4698296" y="6367849"/>
                    </a:cubicBezTo>
                    <a:cubicBezTo>
                      <a:pt x="4712026" y="6381579"/>
                      <a:pt x="4724873" y="6396252"/>
                      <a:pt x="4739486" y="6409038"/>
                    </a:cubicBezTo>
                    <a:cubicBezTo>
                      <a:pt x="4746937" y="6415557"/>
                      <a:pt x="4756143" y="6419759"/>
                      <a:pt x="4764199" y="6425513"/>
                    </a:cubicBezTo>
                    <a:cubicBezTo>
                      <a:pt x="4775372" y="6433493"/>
                      <a:pt x="4786167" y="6441989"/>
                      <a:pt x="4797151" y="6450227"/>
                    </a:cubicBezTo>
                    <a:cubicBezTo>
                      <a:pt x="4814408" y="6476113"/>
                      <a:pt x="4818918" y="6486379"/>
                      <a:pt x="4846578" y="6507892"/>
                    </a:cubicBezTo>
                    <a:cubicBezTo>
                      <a:pt x="4859217" y="6517722"/>
                      <a:pt x="4874037" y="6524367"/>
                      <a:pt x="4887767" y="6532605"/>
                    </a:cubicBezTo>
                    <a:cubicBezTo>
                      <a:pt x="4893259" y="6540843"/>
                      <a:pt x="4899330" y="6548723"/>
                      <a:pt x="4904242" y="6557319"/>
                    </a:cubicBezTo>
                    <a:cubicBezTo>
                      <a:pt x="4910335" y="6567981"/>
                      <a:pt x="4913906" y="6580052"/>
                      <a:pt x="4920718" y="6590270"/>
                    </a:cubicBezTo>
                    <a:cubicBezTo>
                      <a:pt x="4935950" y="6613118"/>
                      <a:pt x="4953994" y="6633966"/>
                      <a:pt x="4970145" y="6656173"/>
                    </a:cubicBezTo>
                    <a:cubicBezTo>
                      <a:pt x="4975968" y="6664180"/>
                      <a:pt x="4979104" y="6674443"/>
                      <a:pt x="4986621" y="6680886"/>
                    </a:cubicBezTo>
                    <a:cubicBezTo>
                      <a:pt x="5011381" y="6702109"/>
                      <a:pt x="5025568" y="6704853"/>
                      <a:pt x="5052523" y="6713838"/>
                    </a:cubicBezTo>
                    <a:cubicBezTo>
                      <a:pt x="5110188" y="6711092"/>
                      <a:pt x="5167958" y="6710028"/>
                      <a:pt x="5225518" y="6705600"/>
                    </a:cubicBezTo>
                    <a:cubicBezTo>
                      <a:pt x="5239478" y="6704526"/>
                      <a:pt x="5252896" y="6699664"/>
                      <a:pt x="5266707" y="6697362"/>
                    </a:cubicBezTo>
                    <a:cubicBezTo>
                      <a:pt x="5285860" y="6694170"/>
                      <a:pt x="5305150" y="6691870"/>
                      <a:pt x="5324372" y="6689124"/>
                    </a:cubicBezTo>
                    <a:cubicBezTo>
                      <a:pt x="5340848" y="6680886"/>
                      <a:pt x="5359063" y="6675463"/>
                      <a:pt x="5373799" y="6664411"/>
                    </a:cubicBezTo>
                    <a:cubicBezTo>
                      <a:pt x="5381720" y="6658471"/>
                      <a:pt x="5382037" y="6645189"/>
                      <a:pt x="5390275" y="6639697"/>
                    </a:cubicBezTo>
                    <a:cubicBezTo>
                      <a:pt x="5399695" y="6633417"/>
                      <a:pt x="5412485" y="6635039"/>
                      <a:pt x="5423226" y="6631459"/>
                    </a:cubicBezTo>
                    <a:cubicBezTo>
                      <a:pt x="5445483" y="6624040"/>
                      <a:pt x="5467472" y="6615770"/>
                      <a:pt x="5489129" y="6606746"/>
                    </a:cubicBezTo>
                    <a:cubicBezTo>
                      <a:pt x="5500465" y="6602023"/>
                      <a:pt x="5510917" y="6595387"/>
                      <a:pt x="5522080" y="6590270"/>
                    </a:cubicBezTo>
                    <a:cubicBezTo>
                      <a:pt x="5576827" y="6565178"/>
                      <a:pt x="5630240" y="6536711"/>
                      <a:pt x="5686837" y="6516130"/>
                    </a:cubicBezTo>
                    <a:lnTo>
                      <a:pt x="5777453" y="6483178"/>
                    </a:lnTo>
                    <a:cubicBezTo>
                      <a:pt x="5799421" y="6466702"/>
                      <a:pt x="5821914" y="6450905"/>
                      <a:pt x="5843356" y="6433751"/>
                    </a:cubicBezTo>
                    <a:cubicBezTo>
                      <a:pt x="5883366" y="6401743"/>
                      <a:pt x="5933730" y="6356040"/>
                      <a:pt x="5966923" y="6318421"/>
                    </a:cubicBezTo>
                    <a:cubicBezTo>
                      <a:pt x="5987637" y="6294945"/>
                      <a:pt x="6000767" y="6264598"/>
                      <a:pt x="6024588" y="6244281"/>
                    </a:cubicBezTo>
                    <a:cubicBezTo>
                      <a:pt x="6094787" y="6184406"/>
                      <a:pt x="6186964" y="6149577"/>
                      <a:pt x="6247010" y="6079524"/>
                    </a:cubicBezTo>
                    <a:cubicBezTo>
                      <a:pt x="6263486" y="6060302"/>
                      <a:pt x="6282394" y="6042924"/>
                      <a:pt x="6296437" y="6021859"/>
                    </a:cubicBezTo>
                    <a:cubicBezTo>
                      <a:pt x="6388765" y="5883367"/>
                      <a:pt x="6237230" y="5983207"/>
                      <a:pt x="6469432" y="5766486"/>
                    </a:cubicBezTo>
                    <a:cubicBezTo>
                      <a:pt x="6510621" y="5728043"/>
                      <a:pt x="6548448" y="5685648"/>
                      <a:pt x="6592999" y="5651157"/>
                    </a:cubicBezTo>
                    <a:cubicBezTo>
                      <a:pt x="6699104" y="5569011"/>
                      <a:pt x="6880164" y="5490297"/>
                      <a:pt x="6996653" y="5461686"/>
                    </a:cubicBezTo>
                    <a:cubicBezTo>
                      <a:pt x="7060709" y="5445953"/>
                      <a:pt x="7128458" y="5456195"/>
                      <a:pt x="7194361" y="5453449"/>
                    </a:cubicBezTo>
                    <a:cubicBezTo>
                      <a:pt x="7213583" y="5450703"/>
                      <a:pt x="7233265" y="5450214"/>
                      <a:pt x="7252026" y="5445211"/>
                    </a:cubicBezTo>
                    <a:cubicBezTo>
                      <a:pt x="7274695" y="5439166"/>
                      <a:pt x="7296490" y="5430026"/>
                      <a:pt x="7317929" y="5420497"/>
                    </a:cubicBezTo>
                    <a:cubicBezTo>
                      <a:pt x="7379164" y="5393281"/>
                      <a:pt x="7416625" y="5374246"/>
                      <a:pt x="7466210" y="5329881"/>
                    </a:cubicBezTo>
                    <a:cubicBezTo>
                      <a:pt x="7498044" y="5301398"/>
                      <a:pt x="7526621" y="5269470"/>
                      <a:pt x="7556826" y="5239265"/>
                    </a:cubicBezTo>
                    <a:cubicBezTo>
                      <a:pt x="7559572" y="5231027"/>
                      <a:pt x="7562015" y="5222682"/>
                      <a:pt x="7565064" y="5214551"/>
                    </a:cubicBezTo>
                    <a:cubicBezTo>
                      <a:pt x="7570256" y="5200705"/>
                      <a:pt x="7576864" y="5187391"/>
                      <a:pt x="7581540" y="5173362"/>
                    </a:cubicBezTo>
                    <a:cubicBezTo>
                      <a:pt x="7592884" y="5139330"/>
                      <a:pt x="7606024" y="5083660"/>
                      <a:pt x="7614491" y="5049794"/>
                    </a:cubicBezTo>
                    <a:cubicBezTo>
                      <a:pt x="7622566" y="4977119"/>
                      <a:pt x="7622668" y="4960636"/>
                      <a:pt x="7639205" y="4885038"/>
                    </a:cubicBezTo>
                    <a:cubicBezTo>
                      <a:pt x="7651872" y="4827130"/>
                      <a:pt x="7667065" y="4769802"/>
                      <a:pt x="7680394" y="4712043"/>
                    </a:cubicBezTo>
                    <a:cubicBezTo>
                      <a:pt x="7690431" y="4668549"/>
                      <a:pt x="7688411" y="4649278"/>
                      <a:pt x="7713345" y="4604951"/>
                    </a:cubicBezTo>
                    <a:cubicBezTo>
                      <a:pt x="7726807" y="4581018"/>
                      <a:pt x="7745035" y="4560011"/>
                      <a:pt x="7762772" y="4539049"/>
                    </a:cubicBezTo>
                    <a:cubicBezTo>
                      <a:pt x="7784993" y="4512788"/>
                      <a:pt x="7817233" y="4485211"/>
                      <a:pt x="7845151" y="4464908"/>
                    </a:cubicBezTo>
                    <a:cubicBezTo>
                      <a:pt x="7861165" y="4453262"/>
                      <a:pt x="7877159" y="4441373"/>
                      <a:pt x="7894578" y="4431957"/>
                    </a:cubicBezTo>
                    <a:cubicBezTo>
                      <a:pt x="7938161" y="4408399"/>
                      <a:pt x="8148120" y="4308341"/>
                      <a:pt x="8232329" y="4250724"/>
                    </a:cubicBezTo>
                    <a:cubicBezTo>
                      <a:pt x="8258168" y="4233045"/>
                      <a:pt x="8283526" y="4214363"/>
                      <a:pt x="8306469" y="4193059"/>
                    </a:cubicBezTo>
                    <a:cubicBezTo>
                      <a:pt x="8322185" y="4178466"/>
                      <a:pt x="8333929" y="4160108"/>
                      <a:pt x="8347659" y="4143632"/>
                    </a:cubicBezTo>
                    <a:cubicBezTo>
                      <a:pt x="8373612" y="4039815"/>
                      <a:pt x="8384066" y="4024394"/>
                      <a:pt x="8355896" y="3880021"/>
                    </a:cubicBezTo>
                    <a:cubicBezTo>
                      <a:pt x="8346228" y="3830472"/>
                      <a:pt x="8320809" y="3785132"/>
                      <a:pt x="8298232" y="3739978"/>
                    </a:cubicBezTo>
                    <a:cubicBezTo>
                      <a:pt x="8284949" y="3713412"/>
                      <a:pt x="8271284" y="3685252"/>
                      <a:pt x="8248805" y="3665838"/>
                    </a:cubicBezTo>
                    <a:cubicBezTo>
                      <a:pt x="8156739" y="3586326"/>
                      <a:pt x="8116717" y="3594255"/>
                      <a:pt x="8026383" y="3534032"/>
                    </a:cubicBezTo>
                    <a:cubicBezTo>
                      <a:pt x="7997124" y="3514526"/>
                      <a:pt x="7971464" y="3490097"/>
                      <a:pt x="7944005" y="3468130"/>
                    </a:cubicBezTo>
                    <a:cubicBezTo>
                      <a:pt x="7931835" y="3443791"/>
                      <a:pt x="7918941" y="3420283"/>
                      <a:pt x="7911053" y="3393989"/>
                    </a:cubicBezTo>
                    <a:cubicBezTo>
                      <a:pt x="7907030" y="3380578"/>
                      <a:pt x="7905561" y="3366530"/>
                      <a:pt x="7902815" y="3352800"/>
                    </a:cubicBezTo>
                    <a:cubicBezTo>
                      <a:pt x="7911053" y="3311611"/>
                      <a:pt x="7913174" y="3268708"/>
                      <a:pt x="7927529" y="3229232"/>
                    </a:cubicBezTo>
                    <a:cubicBezTo>
                      <a:pt x="7935602" y="3207033"/>
                      <a:pt x="7956565" y="3191822"/>
                      <a:pt x="7968718" y="3171567"/>
                    </a:cubicBezTo>
                    <a:cubicBezTo>
                      <a:pt x="8002169" y="3115816"/>
                      <a:pt x="8005729" y="3093484"/>
                      <a:pt x="8026383" y="3031524"/>
                    </a:cubicBezTo>
                    <a:cubicBezTo>
                      <a:pt x="8048492" y="2766222"/>
                      <a:pt x="8019384" y="3122105"/>
                      <a:pt x="8042859" y="2809103"/>
                    </a:cubicBezTo>
                    <a:cubicBezTo>
                      <a:pt x="8069089" y="2459363"/>
                      <a:pt x="8051046" y="2735756"/>
                      <a:pt x="8067572" y="2471351"/>
                    </a:cubicBezTo>
                    <a:cubicBezTo>
                      <a:pt x="8062080" y="2383481"/>
                      <a:pt x="8064929" y="2294688"/>
                      <a:pt x="8051096" y="2207740"/>
                    </a:cubicBezTo>
                    <a:cubicBezTo>
                      <a:pt x="8045487" y="2172486"/>
                      <a:pt x="8026255" y="2140620"/>
                      <a:pt x="8009907" y="2108886"/>
                    </a:cubicBezTo>
                    <a:cubicBezTo>
                      <a:pt x="7979492" y="2049844"/>
                      <a:pt x="7945223" y="1992843"/>
                      <a:pt x="7911053" y="1935892"/>
                    </a:cubicBezTo>
                    <a:cubicBezTo>
                      <a:pt x="7903989" y="1924119"/>
                      <a:pt x="7893711" y="1914523"/>
                      <a:pt x="7886340" y="1902940"/>
                    </a:cubicBezTo>
                    <a:cubicBezTo>
                      <a:pt x="7874454" y="1884263"/>
                      <a:pt x="7865360" y="1863898"/>
                      <a:pt x="7853388" y="1845276"/>
                    </a:cubicBezTo>
                    <a:cubicBezTo>
                      <a:pt x="7840614" y="1825406"/>
                      <a:pt x="7824175" y="1807971"/>
                      <a:pt x="7812199" y="1787611"/>
                    </a:cubicBezTo>
                    <a:cubicBezTo>
                      <a:pt x="7796633" y="1761149"/>
                      <a:pt x="7786661" y="1731644"/>
                      <a:pt x="7771010" y="1705232"/>
                    </a:cubicBezTo>
                    <a:cubicBezTo>
                      <a:pt x="7742665" y="1657399"/>
                      <a:pt x="7711236" y="1611452"/>
                      <a:pt x="7680394" y="1565189"/>
                    </a:cubicBezTo>
                    <a:cubicBezTo>
                      <a:pt x="7656310" y="1529064"/>
                      <a:pt x="7636954" y="1488798"/>
                      <a:pt x="7606253" y="1458097"/>
                    </a:cubicBezTo>
                    <a:cubicBezTo>
                      <a:pt x="7568319" y="1420163"/>
                      <a:pt x="7549011" y="1396610"/>
                      <a:pt x="7507399" y="1367481"/>
                    </a:cubicBezTo>
                    <a:cubicBezTo>
                      <a:pt x="7494282" y="1358299"/>
                      <a:pt x="7480338" y="1350302"/>
                      <a:pt x="7466210" y="1342767"/>
                    </a:cubicBezTo>
                    <a:cubicBezTo>
                      <a:pt x="7439121" y="1328320"/>
                      <a:pt x="7383832" y="1301578"/>
                      <a:pt x="7383832" y="1301578"/>
                    </a:cubicBezTo>
                    <a:cubicBezTo>
                      <a:pt x="7381086" y="1293340"/>
                      <a:pt x="7378643" y="1284995"/>
                      <a:pt x="7375594" y="1276865"/>
                    </a:cubicBezTo>
                    <a:cubicBezTo>
                      <a:pt x="7361343" y="1238863"/>
                      <a:pt x="7357782" y="1239533"/>
                      <a:pt x="7350880" y="1202724"/>
                    </a:cubicBezTo>
                    <a:cubicBezTo>
                      <a:pt x="7337413" y="1130899"/>
                      <a:pt x="7337844" y="1078757"/>
                      <a:pt x="7301453" y="1013254"/>
                    </a:cubicBezTo>
                    <a:cubicBezTo>
                      <a:pt x="7291626" y="995566"/>
                      <a:pt x="7219525" y="920416"/>
                      <a:pt x="7202599" y="906162"/>
                    </a:cubicBezTo>
                    <a:cubicBezTo>
                      <a:pt x="6995472" y="731740"/>
                      <a:pt x="7170732" y="876979"/>
                      <a:pt x="7046080" y="799070"/>
                    </a:cubicBezTo>
                    <a:cubicBezTo>
                      <a:pt x="7017656" y="781305"/>
                      <a:pt x="6993994" y="755754"/>
                      <a:pt x="6963702" y="741405"/>
                    </a:cubicBezTo>
                    <a:cubicBezTo>
                      <a:pt x="6940823" y="730567"/>
                      <a:pt x="6913686" y="732606"/>
                      <a:pt x="6889561" y="724930"/>
                    </a:cubicBezTo>
                    <a:cubicBezTo>
                      <a:pt x="6701858" y="665207"/>
                      <a:pt x="6844699" y="696185"/>
                      <a:pt x="6741280" y="675503"/>
                    </a:cubicBezTo>
                    <a:cubicBezTo>
                      <a:pt x="6689107" y="678249"/>
                      <a:pt x="6636662" y="677752"/>
                      <a:pt x="6584761" y="683740"/>
                    </a:cubicBezTo>
                    <a:cubicBezTo>
                      <a:pt x="6564902" y="686031"/>
                      <a:pt x="6546382" y="694956"/>
                      <a:pt x="6527096" y="700216"/>
                    </a:cubicBezTo>
                    <a:cubicBezTo>
                      <a:pt x="6516173" y="703195"/>
                      <a:pt x="6505129" y="705708"/>
                      <a:pt x="6494145" y="708454"/>
                    </a:cubicBezTo>
                    <a:cubicBezTo>
                      <a:pt x="6455702" y="705708"/>
                      <a:pt x="6416735" y="707110"/>
                      <a:pt x="6378815" y="700216"/>
                    </a:cubicBezTo>
                    <a:cubicBezTo>
                      <a:pt x="6355732" y="696019"/>
                      <a:pt x="6335007" y="683394"/>
                      <a:pt x="6312913" y="675503"/>
                    </a:cubicBezTo>
                    <a:cubicBezTo>
                      <a:pt x="6255797" y="655105"/>
                      <a:pt x="6272771" y="660575"/>
                      <a:pt x="6214059" y="650789"/>
                    </a:cubicBezTo>
                    <a:cubicBezTo>
                      <a:pt x="6014325" y="500989"/>
                      <a:pt x="6200546" y="636289"/>
                      <a:pt x="6049302" y="535459"/>
                    </a:cubicBezTo>
                    <a:cubicBezTo>
                      <a:pt x="5946351" y="466825"/>
                      <a:pt x="6094821" y="557828"/>
                      <a:pt x="5975161" y="486032"/>
                    </a:cubicBezTo>
                    <a:cubicBezTo>
                      <a:pt x="5949967" y="452440"/>
                      <a:pt x="5944361" y="441728"/>
                      <a:pt x="5909259" y="411892"/>
                    </a:cubicBezTo>
                    <a:cubicBezTo>
                      <a:pt x="5869068" y="377730"/>
                      <a:pt x="5832870" y="336628"/>
                      <a:pt x="5785691" y="313038"/>
                    </a:cubicBezTo>
                    <a:cubicBezTo>
                      <a:pt x="5656923" y="248654"/>
                      <a:pt x="5749893" y="290285"/>
                      <a:pt x="5653886" y="255373"/>
                    </a:cubicBezTo>
                    <a:cubicBezTo>
                      <a:pt x="5639989" y="250319"/>
                      <a:pt x="5627155" y="241995"/>
                      <a:pt x="5612696" y="238897"/>
                    </a:cubicBezTo>
                    <a:cubicBezTo>
                      <a:pt x="5588383" y="233687"/>
                      <a:pt x="5563269" y="233405"/>
                      <a:pt x="5538556" y="230659"/>
                    </a:cubicBezTo>
                    <a:cubicBezTo>
                      <a:pt x="5480891" y="236151"/>
                      <a:pt x="5423105" y="240495"/>
                      <a:pt x="5365561" y="247135"/>
                    </a:cubicBezTo>
                    <a:cubicBezTo>
                      <a:pt x="5233813" y="262337"/>
                      <a:pt x="5486452" y="255755"/>
                      <a:pt x="5200805" y="296562"/>
                    </a:cubicBezTo>
                    <a:cubicBezTo>
                      <a:pt x="5104986" y="310251"/>
                      <a:pt x="5162507" y="303417"/>
                      <a:pt x="5027810" y="313038"/>
                    </a:cubicBezTo>
                    <a:cubicBezTo>
                      <a:pt x="4972891" y="310292"/>
                      <a:pt x="4917121" y="314813"/>
                      <a:pt x="4863053" y="304800"/>
                    </a:cubicBezTo>
                    <a:cubicBezTo>
                      <a:pt x="4841285" y="300769"/>
                      <a:pt x="4825189" y="281750"/>
                      <a:pt x="4805388" y="271849"/>
                    </a:cubicBezTo>
                    <a:cubicBezTo>
                      <a:pt x="4786683" y="262497"/>
                      <a:pt x="4767432" y="254128"/>
                      <a:pt x="4747723" y="247135"/>
                    </a:cubicBezTo>
                    <a:cubicBezTo>
                      <a:pt x="4536792" y="172288"/>
                      <a:pt x="4610605" y="186281"/>
                      <a:pt x="4451161" y="172994"/>
                    </a:cubicBezTo>
                    <a:lnTo>
                      <a:pt x="4327594" y="131805"/>
                    </a:lnTo>
                    <a:cubicBezTo>
                      <a:pt x="4308544" y="125744"/>
                      <a:pt x="4288894" y="121652"/>
                      <a:pt x="4269929" y="115330"/>
                    </a:cubicBezTo>
                    <a:cubicBezTo>
                      <a:pt x="4255900" y="110654"/>
                      <a:pt x="4243199" y="101952"/>
                      <a:pt x="4228740" y="98854"/>
                    </a:cubicBezTo>
                    <a:cubicBezTo>
                      <a:pt x="4204426" y="93644"/>
                      <a:pt x="4179313" y="93362"/>
                      <a:pt x="4154599" y="90616"/>
                    </a:cubicBezTo>
                    <a:cubicBezTo>
                      <a:pt x="4129886" y="104346"/>
                      <a:pt x="4104240" y="116517"/>
                      <a:pt x="4080459" y="131805"/>
                    </a:cubicBezTo>
                    <a:cubicBezTo>
                      <a:pt x="4010954" y="176487"/>
                      <a:pt x="4068745" y="154137"/>
                      <a:pt x="3998080" y="189470"/>
                    </a:cubicBezTo>
                    <a:cubicBezTo>
                      <a:pt x="3984854" y="196083"/>
                      <a:pt x="3970404" y="199940"/>
                      <a:pt x="3956891" y="205946"/>
                    </a:cubicBezTo>
                    <a:cubicBezTo>
                      <a:pt x="3925533" y="219883"/>
                      <a:pt x="3925733" y="221226"/>
                      <a:pt x="3899226" y="238897"/>
                    </a:cubicBezTo>
                    <a:cubicBezTo>
                      <a:pt x="3812121" y="209861"/>
                      <a:pt x="3875558" y="213346"/>
                      <a:pt x="3833323" y="247135"/>
                    </a:cubicBezTo>
                    <a:cubicBezTo>
                      <a:pt x="3826543" y="252559"/>
                      <a:pt x="3816377" y="251490"/>
                      <a:pt x="3808610" y="255373"/>
                    </a:cubicBezTo>
                    <a:cubicBezTo>
                      <a:pt x="3799754" y="259801"/>
                      <a:pt x="3791903" y="266026"/>
                      <a:pt x="3783896" y="271849"/>
                    </a:cubicBezTo>
                    <a:cubicBezTo>
                      <a:pt x="3761689" y="288000"/>
                      <a:pt x="3740201" y="305125"/>
                      <a:pt x="3717994" y="321276"/>
                    </a:cubicBezTo>
                    <a:cubicBezTo>
                      <a:pt x="3709987" y="327099"/>
                      <a:pt x="3683675" y="340152"/>
                      <a:pt x="3693280" y="337751"/>
                    </a:cubicBezTo>
                    <a:cubicBezTo>
                      <a:pt x="3713568" y="332679"/>
                      <a:pt x="3731723" y="321276"/>
                      <a:pt x="3750945" y="313038"/>
                    </a:cubicBezTo>
                    <a:cubicBezTo>
                      <a:pt x="3761929" y="293816"/>
                      <a:pt x="3774534" y="275435"/>
                      <a:pt x="3783896" y="255373"/>
                    </a:cubicBezTo>
                    <a:cubicBezTo>
                      <a:pt x="3793818" y="234113"/>
                      <a:pt x="3795596" y="208991"/>
                      <a:pt x="3808610" y="189470"/>
                    </a:cubicBezTo>
                    <a:cubicBezTo>
                      <a:pt x="3823689" y="166852"/>
                      <a:pt x="3844528" y="148115"/>
                      <a:pt x="3866275" y="131805"/>
                    </a:cubicBezTo>
                    <a:cubicBezTo>
                      <a:pt x="3877259" y="123567"/>
                      <a:pt x="3849799" y="153773"/>
                      <a:pt x="3841561" y="164757"/>
                    </a:cubicBezTo>
                    <a:cubicBezTo>
                      <a:pt x="3838815" y="178487"/>
                      <a:pt x="3830818" y="192170"/>
                      <a:pt x="3833323" y="205946"/>
                    </a:cubicBezTo>
                    <a:cubicBezTo>
                      <a:pt x="3842880" y="258509"/>
                      <a:pt x="3962949" y="376424"/>
                      <a:pt x="3965129" y="378940"/>
                    </a:cubicBezTo>
                    <a:cubicBezTo>
                      <a:pt x="3987309" y="467660"/>
                      <a:pt x="3990331" y="466627"/>
                      <a:pt x="3965129" y="617838"/>
                    </a:cubicBezTo>
                    <a:cubicBezTo>
                      <a:pt x="3963701" y="626403"/>
                      <a:pt x="3947906" y="613991"/>
                      <a:pt x="3940415" y="609600"/>
                    </a:cubicBezTo>
                    <a:cubicBezTo>
                      <a:pt x="3868095" y="567205"/>
                      <a:pt x="3796875" y="522927"/>
                      <a:pt x="3726232" y="477794"/>
                    </a:cubicBezTo>
                    <a:cubicBezTo>
                      <a:pt x="3631997" y="417589"/>
                      <a:pt x="3658858" y="422259"/>
                      <a:pt x="3561475" y="370703"/>
                    </a:cubicBezTo>
                    <a:cubicBezTo>
                      <a:pt x="3542993" y="360918"/>
                      <a:pt x="3523918" y="351734"/>
                      <a:pt x="3503810" y="345989"/>
                    </a:cubicBezTo>
                    <a:cubicBezTo>
                      <a:pt x="3477222" y="338392"/>
                      <a:pt x="3356830" y="330308"/>
                      <a:pt x="3347291" y="329513"/>
                    </a:cubicBezTo>
                    <a:cubicBezTo>
                      <a:pt x="3322578" y="324021"/>
                      <a:pt x="3298034" y="317703"/>
                      <a:pt x="3273151" y="313038"/>
                    </a:cubicBezTo>
                    <a:cubicBezTo>
                      <a:pt x="3186609" y="296812"/>
                      <a:pt x="3242977" y="313964"/>
                      <a:pt x="3190772" y="296562"/>
                    </a:cubicBezTo>
                    <a:cubicBezTo>
                      <a:pt x="3166059" y="302054"/>
                      <a:pt x="3139276" y="301716"/>
                      <a:pt x="3116632" y="313038"/>
                    </a:cubicBezTo>
                    <a:cubicBezTo>
                      <a:pt x="3056786" y="342961"/>
                      <a:pt x="3123867" y="356639"/>
                      <a:pt x="3067205" y="337751"/>
                    </a:cubicBezTo>
                    <a:cubicBezTo>
                      <a:pt x="3065668" y="336470"/>
                      <a:pt x="3002067" y="285997"/>
                      <a:pt x="2993064" y="271849"/>
                    </a:cubicBezTo>
                    <a:cubicBezTo>
                      <a:pt x="2979878" y="251128"/>
                      <a:pt x="2969559" y="228617"/>
                      <a:pt x="2960113" y="205946"/>
                    </a:cubicBezTo>
                    <a:cubicBezTo>
                      <a:pt x="2955758" y="195495"/>
                      <a:pt x="2957374" y="182891"/>
                      <a:pt x="2951875" y="172994"/>
                    </a:cubicBezTo>
                    <a:cubicBezTo>
                      <a:pt x="2943336" y="157624"/>
                      <a:pt x="2929907" y="145535"/>
                      <a:pt x="2918923" y="131805"/>
                    </a:cubicBezTo>
                    <a:cubicBezTo>
                      <a:pt x="2918384" y="129650"/>
                      <a:pt x="2906746" y="79513"/>
                      <a:pt x="2902448" y="74140"/>
                    </a:cubicBezTo>
                    <a:cubicBezTo>
                      <a:pt x="2886710" y="54468"/>
                      <a:pt x="2872917" y="59375"/>
                      <a:pt x="2853021" y="49427"/>
                    </a:cubicBezTo>
                    <a:cubicBezTo>
                      <a:pt x="2844165" y="44999"/>
                      <a:pt x="2835913" y="39289"/>
                      <a:pt x="2828307" y="32951"/>
                    </a:cubicBezTo>
                    <a:cubicBezTo>
                      <a:pt x="2819357" y="25493"/>
                      <a:pt x="2814646" y="11922"/>
                      <a:pt x="2803594" y="8238"/>
                    </a:cubicBezTo>
                    <a:cubicBezTo>
                      <a:pt x="2787964" y="3028"/>
                      <a:pt x="2810459" y="0"/>
                      <a:pt x="2754167" y="0"/>
                    </a:cubicBezTo>
                    <a:close/>
                  </a:path>
                </a:pathLst>
              </a:custGeom>
              <a:solidFill>
                <a:srgbClr val="FF3701">
                  <a:alpha val="48000"/>
                </a:srgb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자유형 50"/>
              <p:cNvSpPr/>
              <p:nvPr/>
            </p:nvSpPr>
            <p:spPr>
              <a:xfrm rot="19175193">
                <a:off x="4892280" y="1150269"/>
                <a:ext cx="3455973" cy="2845411"/>
              </a:xfrm>
              <a:custGeom>
                <a:avLst/>
                <a:gdLst>
                  <a:gd name="connsiteX0" fmla="*/ 2754167 w 8372664"/>
                  <a:gd name="connsiteY0" fmla="*/ 0 h 6713838"/>
                  <a:gd name="connsiteX1" fmla="*/ 2465842 w 8372664"/>
                  <a:gd name="connsiteY1" fmla="*/ 8238 h 6713838"/>
                  <a:gd name="connsiteX2" fmla="*/ 2416415 w 8372664"/>
                  <a:gd name="connsiteY2" fmla="*/ 16476 h 6713838"/>
                  <a:gd name="connsiteX3" fmla="*/ 2358751 w 8372664"/>
                  <a:gd name="connsiteY3" fmla="*/ 24713 h 6713838"/>
                  <a:gd name="connsiteX4" fmla="*/ 2202232 w 8372664"/>
                  <a:gd name="connsiteY4" fmla="*/ 74140 h 6713838"/>
                  <a:gd name="connsiteX5" fmla="*/ 2161042 w 8372664"/>
                  <a:gd name="connsiteY5" fmla="*/ 98854 h 6713838"/>
                  <a:gd name="connsiteX6" fmla="*/ 2086902 w 8372664"/>
                  <a:gd name="connsiteY6" fmla="*/ 148281 h 6713838"/>
                  <a:gd name="connsiteX7" fmla="*/ 2053951 w 8372664"/>
                  <a:gd name="connsiteY7" fmla="*/ 197708 h 6713838"/>
                  <a:gd name="connsiteX8" fmla="*/ 2029237 w 8372664"/>
                  <a:gd name="connsiteY8" fmla="*/ 280086 h 6713838"/>
                  <a:gd name="connsiteX9" fmla="*/ 2020999 w 8372664"/>
                  <a:gd name="connsiteY9" fmla="*/ 329513 h 6713838"/>
                  <a:gd name="connsiteX10" fmla="*/ 1955096 w 8372664"/>
                  <a:gd name="connsiteY10" fmla="*/ 461319 h 6713838"/>
                  <a:gd name="connsiteX11" fmla="*/ 1897432 w 8372664"/>
                  <a:gd name="connsiteY11" fmla="*/ 543697 h 6713838"/>
                  <a:gd name="connsiteX12" fmla="*/ 1864480 w 8372664"/>
                  <a:gd name="connsiteY12" fmla="*/ 568411 h 6713838"/>
                  <a:gd name="connsiteX13" fmla="*/ 1823291 w 8372664"/>
                  <a:gd name="connsiteY13" fmla="*/ 593124 h 6713838"/>
                  <a:gd name="connsiteX14" fmla="*/ 1707961 w 8372664"/>
                  <a:gd name="connsiteY14" fmla="*/ 626076 h 6713838"/>
                  <a:gd name="connsiteX15" fmla="*/ 1658534 w 8372664"/>
                  <a:gd name="connsiteY15" fmla="*/ 634313 h 6713838"/>
                  <a:gd name="connsiteX16" fmla="*/ 1460826 w 8372664"/>
                  <a:gd name="connsiteY16" fmla="*/ 642551 h 6713838"/>
                  <a:gd name="connsiteX17" fmla="*/ 1353734 w 8372664"/>
                  <a:gd name="connsiteY17" fmla="*/ 675503 h 6713838"/>
                  <a:gd name="connsiteX18" fmla="*/ 1238405 w 8372664"/>
                  <a:gd name="connsiteY18" fmla="*/ 733167 h 6713838"/>
                  <a:gd name="connsiteX19" fmla="*/ 1172502 w 8372664"/>
                  <a:gd name="connsiteY19" fmla="*/ 782594 h 6713838"/>
                  <a:gd name="connsiteX20" fmla="*/ 1106599 w 8372664"/>
                  <a:gd name="connsiteY20" fmla="*/ 815546 h 6713838"/>
                  <a:gd name="connsiteX21" fmla="*/ 1057172 w 8372664"/>
                  <a:gd name="connsiteY21" fmla="*/ 864973 h 6713838"/>
                  <a:gd name="connsiteX22" fmla="*/ 1007745 w 8372664"/>
                  <a:gd name="connsiteY22" fmla="*/ 906162 h 6713838"/>
                  <a:gd name="connsiteX23" fmla="*/ 974794 w 8372664"/>
                  <a:gd name="connsiteY23" fmla="*/ 955589 h 6713838"/>
                  <a:gd name="connsiteX24" fmla="*/ 941842 w 8372664"/>
                  <a:gd name="connsiteY24" fmla="*/ 988540 h 6713838"/>
                  <a:gd name="connsiteX25" fmla="*/ 933605 w 8372664"/>
                  <a:gd name="connsiteY25" fmla="*/ 1046205 h 6713838"/>
                  <a:gd name="connsiteX26" fmla="*/ 925367 w 8372664"/>
                  <a:gd name="connsiteY26" fmla="*/ 1087394 h 6713838"/>
                  <a:gd name="connsiteX27" fmla="*/ 917129 w 8372664"/>
                  <a:gd name="connsiteY27" fmla="*/ 1136821 h 6713838"/>
                  <a:gd name="connsiteX28" fmla="*/ 908891 w 8372664"/>
                  <a:gd name="connsiteY28" fmla="*/ 1532238 h 6713838"/>
                  <a:gd name="connsiteX29" fmla="*/ 884178 w 8372664"/>
                  <a:gd name="connsiteY29" fmla="*/ 1589903 h 6713838"/>
                  <a:gd name="connsiteX30" fmla="*/ 793561 w 8372664"/>
                  <a:gd name="connsiteY30" fmla="*/ 1729946 h 6713838"/>
                  <a:gd name="connsiteX31" fmla="*/ 752372 w 8372664"/>
                  <a:gd name="connsiteY31" fmla="*/ 1787611 h 6713838"/>
                  <a:gd name="connsiteX32" fmla="*/ 727659 w 8372664"/>
                  <a:gd name="connsiteY32" fmla="*/ 1828800 h 6713838"/>
                  <a:gd name="connsiteX33" fmla="*/ 645280 w 8372664"/>
                  <a:gd name="connsiteY33" fmla="*/ 1935892 h 6713838"/>
                  <a:gd name="connsiteX34" fmla="*/ 620567 w 8372664"/>
                  <a:gd name="connsiteY34" fmla="*/ 1952367 h 6713838"/>
                  <a:gd name="connsiteX35" fmla="*/ 562902 w 8372664"/>
                  <a:gd name="connsiteY35" fmla="*/ 2018270 h 6713838"/>
                  <a:gd name="connsiteX36" fmla="*/ 472286 w 8372664"/>
                  <a:gd name="connsiteY36" fmla="*/ 2100649 h 6713838"/>
                  <a:gd name="connsiteX37" fmla="*/ 447572 w 8372664"/>
                  <a:gd name="connsiteY37" fmla="*/ 2117124 h 6713838"/>
                  <a:gd name="connsiteX38" fmla="*/ 406383 w 8372664"/>
                  <a:gd name="connsiteY38" fmla="*/ 2174789 h 6713838"/>
                  <a:gd name="connsiteX39" fmla="*/ 340480 w 8372664"/>
                  <a:gd name="connsiteY39" fmla="*/ 2240692 h 6713838"/>
                  <a:gd name="connsiteX40" fmla="*/ 200437 w 8372664"/>
                  <a:gd name="connsiteY40" fmla="*/ 2405449 h 6713838"/>
                  <a:gd name="connsiteX41" fmla="*/ 167486 w 8372664"/>
                  <a:gd name="connsiteY41" fmla="*/ 2463113 h 6713838"/>
                  <a:gd name="connsiteX42" fmla="*/ 159248 w 8372664"/>
                  <a:gd name="connsiteY42" fmla="*/ 2487827 h 6713838"/>
                  <a:gd name="connsiteX43" fmla="*/ 142772 w 8372664"/>
                  <a:gd name="connsiteY43" fmla="*/ 2545492 h 6713838"/>
                  <a:gd name="connsiteX44" fmla="*/ 134534 w 8372664"/>
                  <a:gd name="connsiteY44" fmla="*/ 3064476 h 6713838"/>
                  <a:gd name="connsiteX45" fmla="*/ 118059 w 8372664"/>
                  <a:gd name="connsiteY45" fmla="*/ 3155092 h 6713838"/>
                  <a:gd name="connsiteX46" fmla="*/ 93345 w 8372664"/>
                  <a:gd name="connsiteY46" fmla="*/ 3270421 h 6713838"/>
                  <a:gd name="connsiteX47" fmla="*/ 68632 w 8372664"/>
                  <a:gd name="connsiteY47" fmla="*/ 3385751 h 6713838"/>
                  <a:gd name="connsiteX48" fmla="*/ 52156 w 8372664"/>
                  <a:gd name="connsiteY48" fmla="*/ 3501081 h 6713838"/>
                  <a:gd name="connsiteX49" fmla="*/ 19205 w 8372664"/>
                  <a:gd name="connsiteY49" fmla="*/ 3624649 h 6713838"/>
                  <a:gd name="connsiteX50" fmla="*/ 10967 w 8372664"/>
                  <a:gd name="connsiteY50" fmla="*/ 3863546 h 6713838"/>
                  <a:gd name="connsiteX51" fmla="*/ 183961 w 8372664"/>
                  <a:gd name="connsiteY51" fmla="*/ 4036540 h 6713838"/>
                  <a:gd name="connsiteX52" fmla="*/ 208675 w 8372664"/>
                  <a:gd name="connsiteY52" fmla="*/ 4044778 h 6713838"/>
                  <a:gd name="connsiteX53" fmla="*/ 225151 w 8372664"/>
                  <a:gd name="connsiteY53" fmla="*/ 4069492 h 6713838"/>
                  <a:gd name="connsiteX54" fmla="*/ 447572 w 8372664"/>
                  <a:gd name="connsiteY54" fmla="*/ 4184821 h 6713838"/>
                  <a:gd name="connsiteX55" fmla="*/ 554664 w 8372664"/>
                  <a:gd name="connsiteY55" fmla="*/ 4267200 h 6713838"/>
                  <a:gd name="connsiteX56" fmla="*/ 546426 w 8372664"/>
                  <a:gd name="connsiteY56" fmla="*/ 4349578 h 6713838"/>
                  <a:gd name="connsiteX57" fmla="*/ 529951 w 8372664"/>
                  <a:gd name="connsiteY57" fmla="*/ 4407243 h 6713838"/>
                  <a:gd name="connsiteX58" fmla="*/ 513475 w 8372664"/>
                  <a:gd name="connsiteY58" fmla="*/ 4473146 h 6713838"/>
                  <a:gd name="connsiteX59" fmla="*/ 521713 w 8372664"/>
                  <a:gd name="connsiteY59" fmla="*/ 4926227 h 6713838"/>
                  <a:gd name="connsiteX60" fmla="*/ 620567 w 8372664"/>
                  <a:gd name="connsiteY60" fmla="*/ 5165124 h 6713838"/>
                  <a:gd name="connsiteX61" fmla="*/ 752372 w 8372664"/>
                  <a:gd name="connsiteY61" fmla="*/ 5346357 h 6713838"/>
                  <a:gd name="connsiteX62" fmla="*/ 777086 w 8372664"/>
                  <a:gd name="connsiteY62" fmla="*/ 5362832 h 6713838"/>
                  <a:gd name="connsiteX63" fmla="*/ 900653 w 8372664"/>
                  <a:gd name="connsiteY63" fmla="*/ 5461686 h 6713838"/>
                  <a:gd name="connsiteX64" fmla="*/ 999507 w 8372664"/>
                  <a:gd name="connsiteY64" fmla="*/ 5502876 h 6713838"/>
                  <a:gd name="connsiteX65" fmla="*/ 1073648 w 8372664"/>
                  <a:gd name="connsiteY65" fmla="*/ 5544065 h 6713838"/>
                  <a:gd name="connsiteX66" fmla="*/ 1188978 w 8372664"/>
                  <a:gd name="connsiteY66" fmla="*/ 5585254 h 6713838"/>
                  <a:gd name="connsiteX67" fmla="*/ 1370210 w 8372664"/>
                  <a:gd name="connsiteY67" fmla="*/ 5667632 h 6713838"/>
                  <a:gd name="connsiteX68" fmla="*/ 1510253 w 8372664"/>
                  <a:gd name="connsiteY68" fmla="*/ 5700584 h 6713838"/>
                  <a:gd name="connsiteX69" fmla="*/ 1543205 w 8372664"/>
                  <a:gd name="connsiteY69" fmla="*/ 5708821 h 6713838"/>
                  <a:gd name="connsiteX70" fmla="*/ 1567918 w 8372664"/>
                  <a:gd name="connsiteY70" fmla="*/ 5717059 h 6713838"/>
                  <a:gd name="connsiteX71" fmla="*/ 1650296 w 8372664"/>
                  <a:gd name="connsiteY71" fmla="*/ 5733535 h 6713838"/>
                  <a:gd name="connsiteX72" fmla="*/ 1683248 w 8372664"/>
                  <a:gd name="connsiteY72" fmla="*/ 5741773 h 6713838"/>
                  <a:gd name="connsiteX73" fmla="*/ 1732675 w 8372664"/>
                  <a:gd name="connsiteY73" fmla="*/ 5750011 h 6713838"/>
                  <a:gd name="connsiteX74" fmla="*/ 1856242 w 8372664"/>
                  <a:gd name="connsiteY74" fmla="*/ 5774724 h 6713838"/>
                  <a:gd name="connsiteX75" fmla="*/ 1880956 w 8372664"/>
                  <a:gd name="connsiteY75" fmla="*/ 5782962 h 6713838"/>
                  <a:gd name="connsiteX76" fmla="*/ 1971572 w 8372664"/>
                  <a:gd name="connsiteY76" fmla="*/ 5807676 h 6713838"/>
                  <a:gd name="connsiteX77" fmla="*/ 2029237 w 8372664"/>
                  <a:gd name="connsiteY77" fmla="*/ 5815913 h 6713838"/>
                  <a:gd name="connsiteX78" fmla="*/ 2144567 w 8372664"/>
                  <a:gd name="connsiteY78" fmla="*/ 5898292 h 6713838"/>
                  <a:gd name="connsiteX79" fmla="*/ 2169280 w 8372664"/>
                  <a:gd name="connsiteY79" fmla="*/ 5914767 h 6713838"/>
                  <a:gd name="connsiteX80" fmla="*/ 2226945 w 8372664"/>
                  <a:gd name="connsiteY80" fmla="*/ 5980670 h 6713838"/>
                  <a:gd name="connsiteX81" fmla="*/ 2276372 w 8372664"/>
                  <a:gd name="connsiteY81" fmla="*/ 6013621 h 6713838"/>
                  <a:gd name="connsiteX82" fmla="*/ 2334037 w 8372664"/>
                  <a:gd name="connsiteY82" fmla="*/ 6054811 h 6713838"/>
                  <a:gd name="connsiteX83" fmla="*/ 2416415 w 8372664"/>
                  <a:gd name="connsiteY83" fmla="*/ 6087762 h 6713838"/>
                  <a:gd name="connsiteX84" fmla="*/ 2457605 w 8372664"/>
                  <a:gd name="connsiteY84" fmla="*/ 6096000 h 6713838"/>
                  <a:gd name="connsiteX85" fmla="*/ 2482318 w 8372664"/>
                  <a:gd name="connsiteY85" fmla="*/ 6104238 h 6713838"/>
                  <a:gd name="connsiteX86" fmla="*/ 2539983 w 8372664"/>
                  <a:gd name="connsiteY86" fmla="*/ 6120713 h 6713838"/>
                  <a:gd name="connsiteX87" fmla="*/ 2622361 w 8372664"/>
                  <a:gd name="connsiteY87" fmla="*/ 6137189 h 6713838"/>
                  <a:gd name="connsiteX88" fmla="*/ 2647075 w 8372664"/>
                  <a:gd name="connsiteY88" fmla="*/ 6145427 h 6713838"/>
                  <a:gd name="connsiteX89" fmla="*/ 2721215 w 8372664"/>
                  <a:gd name="connsiteY89" fmla="*/ 6153665 h 6713838"/>
                  <a:gd name="connsiteX90" fmla="*/ 2770642 w 8372664"/>
                  <a:gd name="connsiteY90" fmla="*/ 6161903 h 6713838"/>
                  <a:gd name="connsiteX91" fmla="*/ 2902448 w 8372664"/>
                  <a:gd name="connsiteY91" fmla="*/ 6178378 h 6713838"/>
                  <a:gd name="connsiteX92" fmla="*/ 3075442 w 8372664"/>
                  <a:gd name="connsiteY92" fmla="*/ 6203092 h 6713838"/>
                  <a:gd name="connsiteX93" fmla="*/ 3174296 w 8372664"/>
                  <a:gd name="connsiteY93" fmla="*/ 6227805 h 6713838"/>
                  <a:gd name="connsiteX94" fmla="*/ 3281388 w 8372664"/>
                  <a:gd name="connsiteY94" fmla="*/ 6252519 h 6713838"/>
                  <a:gd name="connsiteX95" fmla="*/ 3421432 w 8372664"/>
                  <a:gd name="connsiteY95" fmla="*/ 6293708 h 6713838"/>
                  <a:gd name="connsiteX96" fmla="*/ 3479096 w 8372664"/>
                  <a:gd name="connsiteY96" fmla="*/ 6301946 h 6713838"/>
                  <a:gd name="connsiteX97" fmla="*/ 3503810 w 8372664"/>
                  <a:gd name="connsiteY97" fmla="*/ 6310184 h 6713838"/>
                  <a:gd name="connsiteX98" fmla="*/ 3874513 w 8372664"/>
                  <a:gd name="connsiteY98" fmla="*/ 6310184 h 6713838"/>
                  <a:gd name="connsiteX99" fmla="*/ 4286405 w 8372664"/>
                  <a:gd name="connsiteY99" fmla="*/ 6318421 h 6713838"/>
                  <a:gd name="connsiteX100" fmla="*/ 4319356 w 8372664"/>
                  <a:gd name="connsiteY100" fmla="*/ 6326659 h 6713838"/>
                  <a:gd name="connsiteX101" fmla="*/ 4434686 w 8372664"/>
                  <a:gd name="connsiteY101" fmla="*/ 6343135 h 6713838"/>
                  <a:gd name="connsiteX102" fmla="*/ 4459399 w 8372664"/>
                  <a:gd name="connsiteY102" fmla="*/ 6351373 h 6713838"/>
                  <a:gd name="connsiteX103" fmla="*/ 4698296 w 8372664"/>
                  <a:gd name="connsiteY103" fmla="*/ 6367849 h 6713838"/>
                  <a:gd name="connsiteX104" fmla="*/ 4739486 w 8372664"/>
                  <a:gd name="connsiteY104" fmla="*/ 6409038 h 6713838"/>
                  <a:gd name="connsiteX105" fmla="*/ 4764199 w 8372664"/>
                  <a:gd name="connsiteY105" fmla="*/ 6425513 h 6713838"/>
                  <a:gd name="connsiteX106" fmla="*/ 4797151 w 8372664"/>
                  <a:gd name="connsiteY106" fmla="*/ 6450227 h 6713838"/>
                  <a:gd name="connsiteX107" fmla="*/ 4846578 w 8372664"/>
                  <a:gd name="connsiteY107" fmla="*/ 6507892 h 6713838"/>
                  <a:gd name="connsiteX108" fmla="*/ 4887767 w 8372664"/>
                  <a:gd name="connsiteY108" fmla="*/ 6532605 h 6713838"/>
                  <a:gd name="connsiteX109" fmla="*/ 4904242 w 8372664"/>
                  <a:gd name="connsiteY109" fmla="*/ 6557319 h 6713838"/>
                  <a:gd name="connsiteX110" fmla="*/ 4920718 w 8372664"/>
                  <a:gd name="connsiteY110" fmla="*/ 6590270 h 6713838"/>
                  <a:gd name="connsiteX111" fmla="*/ 4970145 w 8372664"/>
                  <a:gd name="connsiteY111" fmla="*/ 6656173 h 6713838"/>
                  <a:gd name="connsiteX112" fmla="*/ 4986621 w 8372664"/>
                  <a:gd name="connsiteY112" fmla="*/ 6680886 h 6713838"/>
                  <a:gd name="connsiteX113" fmla="*/ 5052523 w 8372664"/>
                  <a:gd name="connsiteY113" fmla="*/ 6713838 h 6713838"/>
                  <a:gd name="connsiteX114" fmla="*/ 5225518 w 8372664"/>
                  <a:gd name="connsiteY114" fmla="*/ 6705600 h 6713838"/>
                  <a:gd name="connsiteX115" fmla="*/ 5266707 w 8372664"/>
                  <a:gd name="connsiteY115" fmla="*/ 6697362 h 6713838"/>
                  <a:gd name="connsiteX116" fmla="*/ 5324372 w 8372664"/>
                  <a:gd name="connsiteY116" fmla="*/ 6689124 h 6713838"/>
                  <a:gd name="connsiteX117" fmla="*/ 5373799 w 8372664"/>
                  <a:gd name="connsiteY117" fmla="*/ 6664411 h 6713838"/>
                  <a:gd name="connsiteX118" fmla="*/ 5390275 w 8372664"/>
                  <a:gd name="connsiteY118" fmla="*/ 6639697 h 6713838"/>
                  <a:gd name="connsiteX119" fmla="*/ 5423226 w 8372664"/>
                  <a:gd name="connsiteY119" fmla="*/ 6631459 h 6713838"/>
                  <a:gd name="connsiteX120" fmla="*/ 5489129 w 8372664"/>
                  <a:gd name="connsiteY120" fmla="*/ 6606746 h 6713838"/>
                  <a:gd name="connsiteX121" fmla="*/ 5522080 w 8372664"/>
                  <a:gd name="connsiteY121" fmla="*/ 6590270 h 6713838"/>
                  <a:gd name="connsiteX122" fmla="*/ 5686837 w 8372664"/>
                  <a:gd name="connsiteY122" fmla="*/ 6516130 h 6713838"/>
                  <a:gd name="connsiteX123" fmla="*/ 5777453 w 8372664"/>
                  <a:gd name="connsiteY123" fmla="*/ 6483178 h 6713838"/>
                  <a:gd name="connsiteX124" fmla="*/ 5843356 w 8372664"/>
                  <a:gd name="connsiteY124" fmla="*/ 6433751 h 6713838"/>
                  <a:gd name="connsiteX125" fmla="*/ 5966923 w 8372664"/>
                  <a:gd name="connsiteY125" fmla="*/ 6318421 h 6713838"/>
                  <a:gd name="connsiteX126" fmla="*/ 6024588 w 8372664"/>
                  <a:gd name="connsiteY126" fmla="*/ 6244281 h 6713838"/>
                  <a:gd name="connsiteX127" fmla="*/ 6247010 w 8372664"/>
                  <a:gd name="connsiteY127" fmla="*/ 6079524 h 6713838"/>
                  <a:gd name="connsiteX128" fmla="*/ 6296437 w 8372664"/>
                  <a:gd name="connsiteY128" fmla="*/ 6021859 h 6713838"/>
                  <a:gd name="connsiteX129" fmla="*/ 6469432 w 8372664"/>
                  <a:gd name="connsiteY129" fmla="*/ 5766486 h 6713838"/>
                  <a:gd name="connsiteX130" fmla="*/ 6592999 w 8372664"/>
                  <a:gd name="connsiteY130" fmla="*/ 5651157 h 6713838"/>
                  <a:gd name="connsiteX131" fmla="*/ 6996653 w 8372664"/>
                  <a:gd name="connsiteY131" fmla="*/ 5461686 h 6713838"/>
                  <a:gd name="connsiteX132" fmla="*/ 7194361 w 8372664"/>
                  <a:gd name="connsiteY132" fmla="*/ 5453449 h 6713838"/>
                  <a:gd name="connsiteX133" fmla="*/ 7252026 w 8372664"/>
                  <a:gd name="connsiteY133" fmla="*/ 5445211 h 6713838"/>
                  <a:gd name="connsiteX134" fmla="*/ 7317929 w 8372664"/>
                  <a:gd name="connsiteY134" fmla="*/ 5420497 h 6713838"/>
                  <a:gd name="connsiteX135" fmla="*/ 7466210 w 8372664"/>
                  <a:gd name="connsiteY135" fmla="*/ 5329881 h 6713838"/>
                  <a:gd name="connsiteX136" fmla="*/ 7556826 w 8372664"/>
                  <a:gd name="connsiteY136" fmla="*/ 5239265 h 6713838"/>
                  <a:gd name="connsiteX137" fmla="*/ 7565064 w 8372664"/>
                  <a:gd name="connsiteY137" fmla="*/ 5214551 h 6713838"/>
                  <a:gd name="connsiteX138" fmla="*/ 7581540 w 8372664"/>
                  <a:gd name="connsiteY138" fmla="*/ 5173362 h 6713838"/>
                  <a:gd name="connsiteX139" fmla="*/ 7614491 w 8372664"/>
                  <a:gd name="connsiteY139" fmla="*/ 5049794 h 6713838"/>
                  <a:gd name="connsiteX140" fmla="*/ 7639205 w 8372664"/>
                  <a:gd name="connsiteY140" fmla="*/ 4885038 h 6713838"/>
                  <a:gd name="connsiteX141" fmla="*/ 7680394 w 8372664"/>
                  <a:gd name="connsiteY141" fmla="*/ 4712043 h 6713838"/>
                  <a:gd name="connsiteX142" fmla="*/ 7713345 w 8372664"/>
                  <a:gd name="connsiteY142" fmla="*/ 4604951 h 6713838"/>
                  <a:gd name="connsiteX143" fmla="*/ 7762772 w 8372664"/>
                  <a:gd name="connsiteY143" fmla="*/ 4539049 h 6713838"/>
                  <a:gd name="connsiteX144" fmla="*/ 7845151 w 8372664"/>
                  <a:gd name="connsiteY144" fmla="*/ 4464908 h 6713838"/>
                  <a:gd name="connsiteX145" fmla="*/ 7894578 w 8372664"/>
                  <a:gd name="connsiteY145" fmla="*/ 4431957 h 6713838"/>
                  <a:gd name="connsiteX146" fmla="*/ 8232329 w 8372664"/>
                  <a:gd name="connsiteY146" fmla="*/ 4250724 h 6713838"/>
                  <a:gd name="connsiteX147" fmla="*/ 8306469 w 8372664"/>
                  <a:gd name="connsiteY147" fmla="*/ 4193059 h 6713838"/>
                  <a:gd name="connsiteX148" fmla="*/ 8347659 w 8372664"/>
                  <a:gd name="connsiteY148" fmla="*/ 4143632 h 6713838"/>
                  <a:gd name="connsiteX149" fmla="*/ 8355896 w 8372664"/>
                  <a:gd name="connsiteY149" fmla="*/ 3880021 h 6713838"/>
                  <a:gd name="connsiteX150" fmla="*/ 8298232 w 8372664"/>
                  <a:gd name="connsiteY150" fmla="*/ 3739978 h 6713838"/>
                  <a:gd name="connsiteX151" fmla="*/ 8248805 w 8372664"/>
                  <a:gd name="connsiteY151" fmla="*/ 3665838 h 6713838"/>
                  <a:gd name="connsiteX152" fmla="*/ 8026383 w 8372664"/>
                  <a:gd name="connsiteY152" fmla="*/ 3534032 h 6713838"/>
                  <a:gd name="connsiteX153" fmla="*/ 7944005 w 8372664"/>
                  <a:gd name="connsiteY153" fmla="*/ 3468130 h 6713838"/>
                  <a:gd name="connsiteX154" fmla="*/ 7911053 w 8372664"/>
                  <a:gd name="connsiteY154" fmla="*/ 3393989 h 6713838"/>
                  <a:gd name="connsiteX155" fmla="*/ 7902815 w 8372664"/>
                  <a:gd name="connsiteY155" fmla="*/ 3352800 h 6713838"/>
                  <a:gd name="connsiteX156" fmla="*/ 7927529 w 8372664"/>
                  <a:gd name="connsiteY156" fmla="*/ 3229232 h 6713838"/>
                  <a:gd name="connsiteX157" fmla="*/ 7968718 w 8372664"/>
                  <a:gd name="connsiteY157" fmla="*/ 3171567 h 6713838"/>
                  <a:gd name="connsiteX158" fmla="*/ 8026383 w 8372664"/>
                  <a:gd name="connsiteY158" fmla="*/ 3031524 h 6713838"/>
                  <a:gd name="connsiteX159" fmla="*/ 8042859 w 8372664"/>
                  <a:gd name="connsiteY159" fmla="*/ 2809103 h 6713838"/>
                  <a:gd name="connsiteX160" fmla="*/ 8067572 w 8372664"/>
                  <a:gd name="connsiteY160" fmla="*/ 2471351 h 6713838"/>
                  <a:gd name="connsiteX161" fmla="*/ 8051096 w 8372664"/>
                  <a:gd name="connsiteY161" fmla="*/ 2207740 h 6713838"/>
                  <a:gd name="connsiteX162" fmla="*/ 8009907 w 8372664"/>
                  <a:gd name="connsiteY162" fmla="*/ 2108886 h 6713838"/>
                  <a:gd name="connsiteX163" fmla="*/ 7911053 w 8372664"/>
                  <a:gd name="connsiteY163" fmla="*/ 1935892 h 6713838"/>
                  <a:gd name="connsiteX164" fmla="*/ 7886340 w 8372664"/>
                  <a:gd name="connsiteY164" fmla="*/ 1902940 h 6713838"/>
                  <a:gd name="connsiteX165" fmla="*/ 7853388 w 8372664"/>
                  <a:gd name="connsiteY165" fmla="*/ 1845276 h 6713838"/>
                  <a:gd name="connsiteX166" fmla="*/ 7812199 w 8372664"/>
                  <a:gd name="connsiteY166" fmla="*/ 1787611 h 6713838"/>
                  <a:gd name="connsiteX167" fmla="*/ 7771010 w 8372664"/>
                  <a:gd name="connsiteY167" fmla="*/ 1705232 h 6713838"/>
                  <a:gd name="connsiteX168" fmla="*/ 7680394 w 8372664"/>
                  <a:gd name="connsiteY168" fmla="*/ 1565189 h 6713838"/>
                  <a:gd name="connsiteX169" fmla="*/ 7606253 w 8372664"/>
                  <a:gd name="connsiteY169" fmla="*/ 1458097 h 6713838"/>
                  <a:gd name="connsiteX170" fmla="*/ 7507399 w 8372664"/>
                  <a:gd name="connsiteY170" fmla="*/ 1367481 h 6713838"/>
                  <a:gd name="connsiteX171" fmla="*/ 7466210 w 8372664"/>
                  <a:gd name="connsiteY171" fmla="*/ 1342767 h 6713838"/>
                  <a:gd name="connsiteX172" fmla="*/ 7383832 w 8372664"/>
                  <a:gd name="connsiteY172" fmla="*/ 1301578 h 6713838"/>
                  <a:gd name="connsiteX173" fmla="*/ 7375594 w 8372664"/>
                  <a:gd name="connsiteY173" fmla="*/ 1276865 h 6713838"/>
                  <a:gd name="connsiteX174" fmla="*/ 7350880 w 8372664"/>
                  <a:gd name="connsiteY174" fmla="*/ 1202724 h 6713838"/>
                  <a:gd name="connsiteX175" fmla="*/ 7301453 w 8372664"/>
                  <a:gd name="connsiteY175" fmla="*/ 1013254 h 6713838"/>
                  <a:gd name="connsiteX176" fmla="*/ 7202599 w 8372664"/>
                  <a:gd name="connsiteY176" fmla="*/ 906162 h 6713838"/>
                  <a:gd name="connsiteX177" fmla="*/ 7046080 w 8372664"/>
                  <a:gd name="connsiteY177" fmla="*/ 799070 h 6713838"/>
                  <a:gd name="connsiteX178" fmla="*/ 6963702 w 8372664"/>
                  <a:gd name="connsiteY178" fmla="*/ 741405 h 6713838"/>
                  <a:gd name="connsiteX179" fmla="*/ 6889561 w 8372664"/>
                  <a:gd name="connsiteY179" fmla="*/ 724930 h 6713838"/>
                  <a:gd name="connsiteX180" fmla="*/ 6741280 w 8372664"/>
                  <a:gd name="connsiteY180" fmla="*/ 675503 h 6713838"/>
                  <a:gd name="connsiteX181" fmla="*/ 6584761 w 8372664"/>
                  <a:gd name="connsiteY181" fmla="*/ 683740 h 6713838"/>
                  <a:gd name="connsiteX182" fmla="*/ 6527096 w 8372664"/>
                  <a:gd name="connsiteY182" fmla="*/ 700216 h 6713838"/>
                  <a:gd name="connsiteX183" fmla="*/ 6494145 w 8372664"/>
                  <a:gd name="connsiteY183" fmla="*/ 708454 h 6713838"/>
                  <a:gd name="connsiteX184" fmla="*/ 6378815 w 8372664"/>
                  <a:gd name="connsiteY184" fmla="*/ 700216 h 6713838"/>
                  <a:gd name="connsiteX185" fmla="*/ 6312913 w 8372664"/>
                  <a:gd name="connsiteY185" fmla="*/ 675503 h 6713838"/>
                  <a:gd name="connsiteX186" fmla="*/ 6214059 w 8372664"/>
                  <a:gd name="connsiteY186" fmla="*/ 650789 h 6713838"/>
                  <a:gd name="connsiteX187" fmla="*/ 6049302 w 8372664"/>
                  <a:gd name="connsiteY187" fmla="*/ 535459 h 6713838"/>
                  <a:gd name="connsiteX188" fmla="*/ 5975161 w 8372664"/>
                  <a:gd name="connsiteY188" fmla="*/ 486032 h 6713838"/>
                  <a:gd name="connsiteX189" fmla="*/ 5909259 w 8372664"/>
                  <a:gd name="connsiteY189" fmla="*/ 411892 h 6713838"/>
                  <a:gd name="connsiteX190" fmla="*/ 5785691 w 8372664"/>
                  <a:gd name="connsiteY190" fmla="*/ 313038 h 6713838"/>
                  <a:gd name="connsiteX191" fmla="*/ 5653886 w 8372664"/>
                  <a:gd name="connsiteY191" fmla="*/ 255373 h 6713838"/>
                  <a:gd name="connsiteX192" fmla="*/ 5612696 w 8372664"/>
                  <a:gd name="connsiteY192" fmla="*/ 238897 h 6713838"/>
                  <a:gd name="connsiteX193" fmla="*/ 5538556 w 8372664"/>
                  <a:gd name="connsiteY193" fmla="*/ 230659 h 6713838"/>
                  <a:gd name="connsiteX194" fmla="*/ 5365561 w 8372664"/>
                  <a:gd name="connsiteY194" fmla="*/ 247135 h 6713838"/>
                  <a:gd name="connsiteX195" fmla="*/ 5200805 w 8372664"/>
                  <a:gd name="connsiteY195" fmla="*/ 296562 h 6713838"/>
                  <a:gd name="connsiteX196" fmla="*/ 5027810 w 8372664"/>
                  <a:gd name="connsiteY196" fmla="*/ 313038 h 6713838"/>
                  <a:gd name="connsiteX197" fmla="*/ 4863053 w 8372664"/>
                  <a:gd name="connsiteY197" fmla="*/ 304800 h 6713838"/>
                  <a:gd name="connsiteX198" fmla="*/ 4805388 w 8372664"/>
                  <a:gd name="connsiteY198" fmla="*/ 271849 h 6713838"/>
                  <a:gd name="connsiteX199" fmla="*/ 4747723 w 8372664"/>
                  <a:gd name="connsiteY199" fmla="*/ 247135 h 6713838"/>
                  <a:gd name="connsiteX200" fmla="*/ 4451161 w 8372664"/>
                  <a:gd name="connsiteY200" fmla="*/ 172994 h 6713838"/>
                  <a:gd name="connsiteX201" fmla="*/ 4327594 w 8372664"/>
                  <a:gd name="connsiteY201" fmla="*/ 131805 h 6713838"/>
                  <a:gd name="connsiteX202" fmla="*/ 4269929 w 8372664"/>
                  <a:gd name="connsiteY202" fmla="*/ 115330 h 6713838"/>
                  <a:gd name="connsiteX203" fmla="*/ 4228740 w 8372664"/>
                  <a:gd name="connsiteY203" fmla="*/ 98854 h 6713838"/>
                  <a:gd name="connsiteX204" fmla="*/ 4154599 w 8372664"/>
                  <a:gd name="connsiteY204" fmla="*/ 90616 h 6713838"/>
                  <a:gd name="connsiteX205" fmla="*/ 4080459 w 8372664"/>
                  <a:gd name="connsiteY205" fmla="*/ 131805 h 6713838"/>
                  <a:gd name="connsiteX206" fmla="*/ 3998080 w 8372664"/>
                  <a:gd name="connsiteY206" fmla="*/ 189470 h 6713838"/>
                  <a:gd name="connsiteX207" fmla="*/ 3956891 w 8372664"/>
                  <a:gd name="connsiteY207" fmla="*/ 205946 h 6713838"/>
                  <a:gd name="connsiteX208" fmla="*/ 3899226 w 8372664"/>
                  <a:gd name="connsiteY208" fmla="*/ 238897 h 6713838"/>
                  <a:gd name="connsiteX209" fmla="*/ 3833323 w 8372664"/>
                  <a:gd name="connsiteY209" fmla="*/ 247135 h 6713838"/>
                  <a:gd name="connsiteX210" fmla="*/ 3808610 w 8372664"/>
                  <a:gd name="connsiteY210" fmla="*/ 255373 h 6713838"/>
                  <a:gd name="connsiteX211" fmla="*/ 3783896 w 8372664"/>
                  <a:gd name="connsiteY211" fmla="*/ 271849 h 6713838"/>
                  <a:gd name="connsiteX212" fmla="*/ 3717994 w 8372664"/>
                  <a:gd name="connsiteY212" fmla="*/ 321276 h 6713838"/>
                  <a:gd name="connsiteX213" fmla="*/ 3693280 w 8372664"/>
                  <a:gd name="connsiteY213" fmla="*/ 337751 h 6713838"/>
                  <a:gd name="connsiteX214" fmla="*/ 3750945 w 8372664"/>
                  <a:gd name="connsiteY214" fmla="*/ 313038 h 6713838"/>
                  <a:gd name="connsiteX215" fmla="*/ 3783896 w 8372664"/>
                  <a:gd name="connsiteY215" fmla="*/ 255373 h 6713838"/>
                  <a:gd name="connsiteX216" fmla="*/ 3808610 w 8372664"/>
                  <a:gd name="connsiteY216" fmla="*/ 189470 h 6713838"/>
                  <a:gd name="connsiteX217" fmla="*/ 3866275 w 8372664"/>
                  <a:gd name="connsiteY217" fmla="*/ 131805 h 6713838"/>
                  <a:gd name="connsiteX218" fmla="*/ 3841561 w 8372664"/>
                  <a:gd name="connsiteY218" fmla="*/ 164757 h 6713838"/>
                  <a:gd name="connsiteX219" fmla="*/ 3833323 w 8372664"/>
                  <a:gd name="connsiteY219" fmla="*/ 205946 h 6713838"/>
                  <a:gd name="connsiteX220" fmla="*/ 3965129 w 8372664"/>
                  <a:gd name="connsiteY220" fmla="*/ 378940 h 6713838"/>
                  <a:gd name="connsiteX221" fmla="*/ 3965129 w 8372664"/>
                  <a:gd name="connsiteY221" fmla="*/ 617838 h 6713838"/>
                  <a:gd name="connsiteX222" fmla="*/ 3940415 w 8372664"/>
                  <a:gd name="connsiteY222" fmla="*/ 609600 h 6713838"/>
                  <a:gd name="connsiteX223" fmla="*/ 3726232 w 8372664"/>
                  <a:gd name="connsiteY223" fmla="*/ 477794 h 6713838"/>
                  <a:gd name="connsiteX224" fmla="*/ 3561475 w 8372664"/>
                  <a:gd name="connsiteY224" fmla="*/ 370703 h 6713838"/>
                  <a:gd name="connsiteX225" fmla="*/ 3503810 w 8372664"/>
                  <a:gd name="connsiteY225" fmla="*/ 345989 h 6713838"/>
                  <a:gd name="connsiteX226" fmla="*/ 3347291 w 8372664"/>
                  <a:gd name="connsiteY226" fmla="*/ 329513 h 6713838"/>
                  <a:gd name="connsiteX227" fmla="*/ 3273151 w 8372664"/>
                  <a:gd name="connsiteY227" fmla="*/ 313038 h 6713838"/>
                  <a:gd name="connsiteX228" fmla="*/ 3190772 w 8372664"/>
                  <a:gd name="connsiteY228" fmla="*/ 296562 h 6713838"/>
                  <a:gd name="connsiteX229" fmla="*/ 3116632 w 8372664"/>
                  <a:gd name="connsiteY229" fmla="*/ 313038 h 6713838"/>
                  <a:gd name="connsiteX230" fmla="*/ 3067205 w 8372664"/>
                  <a:gd name="connsiteY230" fmla="*/ 337751 h 6713838"/>
                  <a:gd name="connsiteX231" fmla="*/ 2993064 w 8372664"/>
                  <a:gd name="connsiteY231" fmla="*/ 271849 h 6713838"/>
                  <a:gd name="connsiteX232" fmla="*/ 2960113 w 8372664"/>
                  <a:gd name="connsiteY232" fmla="*/ 205946 h 6713838"/>
                  <a:gd name="connsiteX233" fmla="*/ 2951875 w 8372664"/>
                  <a:gd name="connsiteY233" fmla="*/ 172994 h 6713838"/>
                  <a:gd name="connsiteX234" fmla="*/ 2918923 w 8372664"/>
                  <a:gd name="connsiteY234" fmla="*/ 131805 h 6713838"/>
                  <a:gd name="connsiteX235" fmla="*/ 2902448 w 8372664"/>
                  <a:gd name="connsiteY235" fmla="*/ 74140 h 6713838"/>
                  <a:gd name="connsiteX236" fmla="*/ 2853021 w 8372664"/>
                  <a:gd name="connsiteY236" fmla="*/ 49427 h 6713838"/>
                  <a:gd name="connsiteX237" fmla="*/ 2828307 w 8372664"/>
                  <a:gd name="connsiteY237" fmla="*/ 32951 h 6713838"/>
                  <a:gd name="connsiteX238" fmla="*/ 2803594 w 8372664"/>
                  <a:gd name="connsiteY238" fmla="*/ 8238 h 6713838"/>
                  <a:gd name="connsiteX239" fmla="*/ 2754167 w 8372664"/>
                  <a:gd name="connsiteY239" fmla="*/ 0 h 6713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</a:cxnLst>
                <a:rect l="l" t="t" r="r" b="b"/>
                <a:pathLst>
                  <a:path w="8372664" h="6713838">
                    <a:moveTo>
                      <a:pt x="2754167" y="0"/>
                    </a:moveTo>
                    <a:cubicBezTo>
                      <a:pt x="2697875" y="0"/>
                      <a:pt x="2561875" y="3553"/>
                      <a:pt x="2465842" y="8238"/>
                    </a:cubicBezTo>
                    <a:cubicBezTo>
                      <a:pt x="2449159" y="9052"/>
                      <a:pt x="2432924" y="13936"/>
                      <a:pt x="2416415" y="16476"/>
                    </a:cubicBezTo>
                    <a:cubicBezTo>
                      <a:pt x="2397224" y="19428"/>
                      <a:pt x="2377972" y="21967"/>
                      <a:pt x="2358751" y="24713"/>
                    </a:cubicBezTo>
                    <a:cubicBezTo>
                      <a:pt x="2240931" y="63987"/>
                      <a:pt x="2293294" y="48123"/>
                      <a:pt x="2202232" y="74140"/>
                    </a:cubicBezTo>
                    <a:cubicBezTo>
                      <a:pt x="2188502" y="82378"/>
                      <a:pt x="2175099" y="91187"/>
                      <a:pt x="2161042" y="98854"/>
                    </a:cubicBezTo>
                    <a:cubicBezTo>
                      <a:pt x="2120548" y="120942"/>
                      <a:pt x="2112400" y="115497"/>
                      <a:pt x="2086902" y="148281"/>
                    </a:cubicBezTo>
                    <a:cubicBezTo>
                      <a:pt x="2074745" y="163911"/>
                      <a:pt x="2060213" y="178923"/>
                      <a:pt x="2053951" y="197708"/>
                    </a:cubicBezTo>
                    <a:cubicBezTo>
                      <a:pt x="2044511" y="226026"/>
                      <a:pt x="2036311" y="249434"/>
                      <a:pt x="2029237" y="280086"/>
                    </a:cubicBezTo>
                    <a:cubicBezTo>
                      <a:pt x="2025481" y="296361"/>
                      <a:pt x="2025050" y="313309"/>
                      <a:pt x="2020999" y="329513"/>
                    </a:cubicBezTo>
                    <a:cubicBezTo>
                      <a:pt x="2002422" y="403820"/>
                      <a:pt x="1998659" y="374190"/>
                      <a:pt x="1955096" y="461319"/>
                    </a:cubicBezTo>
                    <a:cubicBezTo>
                      <a:pt x="1934647" y="502218"/>
                      <a:pt x="1936673" y="504456"/>
                      <a:pt x="1897432" y="543697"/>
                    </a:cubicBezTo>
                    <a:cubicBezTo>
                      <a:pt x="1887723" y="553406"/>
                      <a:pt x="1875904" y="560795"/>
                      <a:pt x="1864480" y="568411"/>
                    </a:cubicBezTo>
                    <a:cubicBezTo>
                      <a:pt x="1851158" y="577292"/>
                      <a:pt x="1837612" y="585964"/>
                      <a:pt x="1823291" y="593124"/>
                    </a:cubicBezTo>
                    <a:cubicBezTo>
                      <a:pt x="1786900" y="611320"/>
                      <a:pt x="1747590" y="618871"/>
                      <a:pt x="1707961" y="626076"/>
                    </a:cubicBezTo>
                    <a:cubicBezTo>
                      <a:pt x="1691528" y="629064"/>
                      <a:pt x="1675200" y="633202"/>
                      <a:pt x="1658534" y="634313"/>
                    </a:cubicBezTo>
                    <a:cubicBezTo>
                      <a:pt x="1592720" y="638700"/>
                      <a:pt x="1526729" y="639805"/>
                      <a:pt x="1460826" y="642551"/>
                    </a:cubicBezTo>
                    <a:cubicBezTo>
                      <a:pt x="1399742" y="652732"/>
                      <a:pt x="1415520" y="646081"/>
                      <a:pt x="1353734" y="675503"/>
                    </a:cubicBezTo>
                    <a:cubicBezTo>
                      <a:pt x="1314929" y="693982"/>
                      <a:pt x="1272789" y="707379"/>
                      <a:pt x="1238405" y="733167"/>
                    </a:cubicBezTo>
                    <a:cubicBezTo>
                      <a:pt x="1216437" y="749643"/>
                      <a:pt x="1195788" y="768040"/>
                      <a:pt x="1172502" y="782594"/>
                    </a:cubicBezTo>
                    <a:cubicBezTo>
                      <a:pt x="1151675" y="795611"/>
                      <a:pt x="1126585" y="801270"/>
                      <a:pt x="1106599" y="815546"/>
                    </a:cubicBezTo>
                    <a:cubicBezTo>
                      <a:pt x="1087639" y="829089"/>
                      <a:pt x="1074348" y="849229"/>
                      <a:pt x="1057172" y="864973"/>
                    </a:cubicBezTo>
                    <a:cubicBezTo>
                      <a:pt x="1041363" y="879465"/>
                      <a:pt x="1022171" y="890293"/>
                      <a:pt x="1007745" y="906162"/>
                    </a:cubicBezTo>
                    <a:cubicBezTo>
                      <a:pt x="994425" y="920814"/>
                      <a:pt x="987164" y="940127"/>
                      <a:pt x="974794" y="955589"/>
                    </a:cubicBezTo>
                    <a:cubicBezTo>
                      <a:pt x="965090" y="967719"/>
                      <a:pt x="952826" y="977556"/>
                      <a:pt x="941842" y="988540"/>
                    </a:cubicBezTo>
                    <a:cubicBezTo>
                      <a:pt x="939096" y="1007762"/>
                      <a:pt x="936797" y="1027052"/>
                      <a:pt x="933605" y="1046205"/>
                    </a:cubicBezTo>
                    <a:cubicBezTo>
                      <a:pt x="931303" y="1060016"/>
                      <a:pt x="927872" y="1073618"/>
                      <a:pt x="925367" y="1087394"/>
                    </a:cubicBezTo>
                    <a:cubicBezTo>
                      <a:pt x="922379" y="1103828"/>
                      <a:pt x="919875" y="1120345"/>
                      <a:pt x="917129" y="1136821"/>
                    </a:cubicBezTo>
                    <a:cubicBezTo>
                      <a:pt x="922704" y="1292928"/>
                      <a:pt x="936346" y="1383981"/>
                      <a:pt x="908891" y="1532238"/>
                    </a:cubicBezTo>
                    <a:cubicBezTo>
                      <a:pt x="905083" y="1552801"/>
                      <a:pt x="893530" y="1571198"/>
                      <a:pt x="884178" y="1589903"/>
                    </a:cubicBezTo>
                    <a:cubicBezTo>
                      <a:pt x="856798" y="1644662"/>
                      <a:pt x="830306" y="1677891"/>
                      <a:pt x="793561" y="1729946"/>
                    </a:cubicBezTo>
                    <a:cubicBezTo>
                      <a:pt x="779939" y="1749244"/>
                      <a:pt x="764525" y="1767356"/>
                      <a:pt x="752372" y="1787611"/>
                    </a:cubicBezTo>
                    <a:cubicBezTo>
                      <a:pt x="744134" y="1801341"/>
                      <a:pt x="736145" y="1815222"/>
                      <a:pt x="727659" y="1828800"/>
                    </a:cubicBezTo>
                    <a:cubicBezTo>
                      <a:pt x="705091" y="1864909"/>
                      <a:pt x="669721" y="1909229"/>
                      <a:pt x="645280" y="1935892"/>
                    </a:cubicBezTo>
                    <a:cubicBezTo>
                      <a:pt x="638590" y="1943190"/>
                      <a:pt x="627568" y="1945366"/>
                      <a:pt x="620567" y="1952367"/>
                    </a:cubicBezTo>
                    <a:cubicBezTo>
                      <a:pt x="599927" y="1973007"/>
                      <a:pt x="582537" y="1996671"/>
                      <a:pt x="562902" y="2018270"/>
                    </a:cubicBezTo>
                    <a:cubicBezTo>
                      <a:pt x="539651" y="2043846"/>
                      <a:pt x="491576" y="2084866"/>
                      <a:pt x="472286" y="2100649"/>
                    </a:cubicBezTo>
                    <a:cubicBezTo>
                      <a:pt x="464623" y="2106918"/>
                      <a:pt x="455810" y="2111632"/>
                      <a:pt x="447572" y="2117124"/>
                    </a:cubicBezTo>
                    <a:cubicBezTo>
                      <a:pt x="433842" y="2136346"/>
                      <a:pt x="421853" y="2156938"/>
                      <a:pt x="406383" y="2174789"/>
                    </a:cubicBezTo>
                    <a:cubicBezTo>
                      <a:pt x="386036" y="2198266"/>
                      <a:pt x="361514" y="2217829"/>
                      <a:pt x="340480" y="2240692"/>
                    </a:cubicBezTo>
                    <a:cubicBezTo>
                      <a:pt x="312981" y="2270582"/>
                      <a:pt x="235126" y="2347635"/>
                      <a:pt x="200437" y="2405449"/>
                    </a:cubicBezTo>
                    <a:cubicBezTo>
                      <a:pt x="189047" y="2424432"/>
                      <a:pt x="177387" y="2443312"/>
                      <a:pt x="167486" y="2463113"/>
                    </a:cubicBezTo>
                    <a:cubicBezTo>
                      <a:pt x="163603" y="2470880"/>
                      <a:pt x="161743" y="2479510"/>
                      <a:pt x="159248" y="2487827"/>
                    </a:cubicBezTo>
                    <a:cubicBezTo>
                      <a:pt x="153504" y="2506975"/>
                      <a:pt x="148264" y="2526270"/>
                      <a:pt x="142772" y="2545492"/>
                    </a:cubicBezTo>
                    <a:cubicBezTo>
                      <a:pt x="140026" y="2718487"/>
                      <a:pt x="141542" y="2891602"/>
                      <a:pt x="134534" y="3064476"/>
                    </a:cubicBezTo>
                    <a:cubicBezTo>
                      <a:pt x="133290" y="3095151"/>
                      <a:pt x="124080" y="3124988"/>
                      <a:pt x="118059" y="3155092"/>
                    </a:cubicBezTo>
                    <a:cubicBezTo>
                      <a:pt x="110349" y="3193644"/>
                      <a:pt x="101874" y="3232042"/>
                      <a:pt x="93345" y="3270421"/>
                    </a:cubicBezTo>
                    <a:cubicBezTo>
                      <a:pt x="78345" y="3337920"/>
                      <a:pt x="87254" y="3274017"/>
                      <a:pt x="68632" y="3385751"/>
                    </a:cubicBezTo>
                    <a:cubicBezTo>
                      <a:pt x="62248" y="3424056"/>
                      <a:pt x="59490" y="3462946"/>
                      <a:pt x="52156" y="3501081"/>
                    </a:cubicBezTo>
                    <a:cubicBezTo>
                      <a:pt x="39968" y="3564458"/>
                      <a:pt x="34441" y="3578936"/>
                      <a:pt x="19205" y="3624649"/>
                    </a:cubicBezTo>
                    <a:cubicBezTo>
                      <a:pt x="10173" y="3687873"/>
                      <a:pt x="-13973" y="3800061"/>
                      <a:pt x="10967" y="3863546"/>
                    </a:cubicBezTo>
                    <a:cubicBezTo>
                      <a:pt x="40489" y="3938692"/>
                      <a:pt x="119640" y="3995191"/>
                      <a:pt x="183961" y="4036540"/>
                    </a:cubicBezTo>
                    <a:cubicBezTo>
                      <a:pt x="191265" y="4041236"/>
                      <a:pt x="200437" y="4042032"/>
                      <a:pt x="208675" y="4044778"/>
                    </a:cubicBezTo>
                    <a:cubicBezTo>
                      <a:pt x="214167" y="4053016"/>
                      <a:pt x="216703" y="4064329"/>
                      <a:pt x="225151" y="4069492"/>
                    </a:cubicBezTo>
                    <a:cubicBezTo>
                      <a:pt x="231764" y="4073533"/>
                      <a:pt x="423079" y="4165980"/>
                      <a:pt x="447572" y="4184821"/>
                    </a:cubicBezTo>
                    <a:lnTo>
                      <a:pt x="554664" y="4267200"/>
                    </a:lnTo>
                    <a:cubicBezTo>
                      <a:pt x="551918" y="4294659"/>
                      <a:pt x="551222" y="4322402"/>
                      <a:pt x="546426" y="4349578"/>
                    </a:cubicBezTo>
                    <a:cubicBezTo>
                      <a:pt x="542952" y="4369265"/>
                      <a:pt x="535102" y="4387927"/>
                      <a:pt x="529951" y="4407243"/>
                    </a:cubicBezTo>
                    <a:cubicBezTo>
                      <a:pt x="524117" y="4429122"/>
                      <a:pt x="518967" y="4451178"/>
                      <a:pt x="513475" y="4473146"/>
                    </a:cubicBezTo>
                    <a:cubicBezTo>
                      <a:pt x="498294" y="4655313"/>
                      <a:pt x="493428" y="4662236"/>
                      <a:pt x="521713" y="4926227"/>
                    </a:cubicBezTo>
                    <a:cubicBezTo>
                      <a:pt x="528495" y="4989528"/>
                      <a:pt x="591377" y="5119254"/>
                      <a:pt x="620567" y="5165124"/>
                    </a:cubicBezTo>
                    <a:cubicBezTo>
                      <a:pt x="673909" y="5248947"/>
                      <a:pt x="683113" y="5271326"/>
                      <a:pt x="752372" y="5346357"/>
                    </a:cubicBezTo>
                    <a:cubicBezTo>
                      <a:pt x="759087" y="5353632"/>
                      <a:pt x="769271" y="5356754"/>
                      <a:pt x="777086" y="5362832"/>
                    </a:cubicBezTo>
                    <a:cubicBezTo>
                      <a:pt x="818723" y="5395216"/>
                      <a:pt x="850612" y="5445006"/>
                      <a:pt x="900653" y="5461686"/>
                    </a:cubicBezTo>
                    <a:cubicBezTo>
                      <a:pt x="942241" y="5475549"/>
                      <a:pt x="944784" y="5475515"/>
                      <a:pt x="999507" y="5502876"/>
                    </a:cubicBezTo>
                    <a:cubicBezTo>
                      <a:pt x="1074939" y="5540592"/>
                      <a:pt x="949520" y="5494414"/>
                      <a:pt x="1073648" y="5544065"/>
                    </a:cubicBezTo>
                    <a:cubicBezTo>
                      <a:pt x="1111550" y="5559226"/>
                      <a:pt x="1152466" y="5566998"/>
                      <a:pt x="1188978" y="5585254"/>
                    </a:cubicBezTo>
                    <a:cubicBezTo>
                      <a:pt x="1241331" y="5611431"/>
                      <a:pt x="1309893" y="5650743"/>
                      <a:pt x="1370210" y="5667632"/>
                    </a:cubicBezTo>
                    <a:cubicBezTo>
                      <a:pt x="1416390" y="5680562"/>
                      <a:pt x="1463601" y="5689477"/>
                      <a:pt x="1510253" y="5700584"/>
                    </a:cubicBezTo>
                    <a:cubicBezTo>
                      <a:pt x="1521267" y="5703206"/>
                      <a:pt x="1532464" y="5705241"/>
                      <a:pt x="1543205" y="5708821"/>
                    </a:cubicBezTo>
                    <a:cubicBezTo>
                      <a:pt x="1551443" y="5711567"/>
                      <a:pt x="1559457" y="5715106"/>
                      <a:pt x="1567918" y="5717059"/>
                    </a:cubicBezTo>
                    <a:cubicBezTo>
                      <a:pt x="1595204" y="5723356"/>
                      <a:pt x="1622914" y="5727667"/>
                      <a:pt x="1650296" y="5733535"/>
                    </a:cubicBezTo>
                    <a:cubicBezTo>
                      <a:pt x="1661367" y="5735907"/>
                      <a:pt x="1672146" y="5739553"/>
                      <a:pt x="1683248" y="5741773"/>
                    </a:cubicBezTo>
                    <a:cubicBezTo>
                      <a:pt x="1699627" y="5745049"/>
                      <a:pt x="1716267" y="5746886"/>
                      <a:pt x="1732675" y="5750011"/>
                    </a:cubicBezTo>
                    <a:cubicBezTo>
                      <a:pt x="1773938" y="5757871"/>
                      <a:pt x="1815238" y="5765612"/>
                      <a:pt x="1856242" y="5774724"/>
                    </a:cubicBezTo>
                    <a:cubicBezTo>
                      <a:pt x="1864719" y="5776608"/>
                      <a:pt x="1872607" y="5780576"/>
                      <a:pt x="1880956" y="5782962"/>
                    </a:cubicBezTo>
                    <a:cubicBezTo>
                      <a:pt x="1911060" y="5791563"/>
                      <a:pt x="1941009" y="5800884"/>
                      <a:pt x="1971572" y="5807676"/>
                    </a:cubicBezTo>
                    <a:cubicBezTo>
                      <a:pt x="1990526" y="5811888"/>
                      <a:pt x="2010015" y="5813167"/>
                      <a:pt x="2029237" y="5815913"/>
                    </a:cubicBezTo>
                    <a:cubicBezTo>
                      <a:pt x="2155211" y="5885900"/>
                      <a:pt x="2059445" y="5823811"/>
                      <a:pt x="2144567" y="5898292"/>
                    </a:cubicBezTo>
                    <a:cubicBezTo>
                      <a:pt x="2152018" y="5904811"/>
                      <a:pt x="2162279" y="5907766"/>
                      <a:pt x="2169280" y="5914767"/>
                    </a:cubicBezTo>
                    <a:cubicBezTo>
                      <a:pt x="2189920" y="5935407"/>
                      <a:pt x="2205496" y="5960871"/>
                      <a:pt x="2226945" y="5980670"/>
                    </a:cubicBezTo>
                    <a:cubicBezTo>
                      <a:pt x="2241495" y="5994101"/>
                      <a:pt x="2260531" y="6001740"/>
                      <a:pt x="2276372" y="6013621"/>
                    </a:cubicBezTo>
                    <a:cubicBezTo>
                      <a:pt x="2283837" y="6019220"/>
                      <a:pt x="2321989" y="6048787"/>
                      <a:pt x="2334037" y="6054811"/>
                    </a:cubicBezTo>
                    <a:cubicBezTo>
                      <a:pt x="2345154" y="6060369"/>
                      <a:pt x="2394504" y="6082284"/>
                      <a:pt x="2416415" y="6087762"/>
                    </a:cubicBezTo>
                    <a:cubicBezTo>
                      <a:pt x="2429999" y="6091158"/>
                      <a:pt x="2444021" y="6092604"/>
                      <a:pt x="2457605" y="6096000"/>
                    </a:cubicBezTo>
                    <a:cubicBezTo>
                      <a:pt x="2466029" y="6098106"/>
                      <a:pt x="2474001" y="6101743"/>
                      <a:pt x="2482318" y="6104238"/>
                    </a:cubicBezTo>
                    <a:cubicBezTo>
                      <a:pt x="2501466" y="6109982"/>
                      <a:pt x="2520697" y="6115453"/>
                      <a:pt x="2539983" y="6120713"/>
                    </a:cubicBezTo>
                    <a:cubicBezTo>
                      <a:pt x="2612214" y="6140412"/>
                      <a:pt x="2527723" y="6116158"/>
                      <a:pt x="2622361" y="6137189"/>
                    </a:cubicBezTo>
                    <a:cubicBezTo>
                      <a:pt x="2630838" y="6139073"/>
                      <a:pt x="2638510" y="6143999"/>
                      <a:pt x="2647075" y="6145427"/>
                    </a:cubicBezTo>
                    <a:cubicBezTo>
                      <a:pt x="2671602" y="6149515"/>
                      <a:pt x="2696568" y="6150379"/>
                      <a:pt x="2721215" y="6153665"/>
                    </a:cubicBezTo>
                    <a:cubicBezTo>
                      <a:pt x="2737771" y="6155873"/>
                      <a:pt x="2754092" y="6159646"/>
                      <a:pt x="2770642" y="6161903"/>
                    </a:cubicBezTo>
                    <a:cubicBezTo>
                      <a:pt x="2814513" y="6167885"/>
                      <a:pt x="2858570" y="6172449"/>
                      <a:pt x="2902448" y="6178378"/>
                    </a:cubicBezTo>
                    <a:cubicBezTo>
                      <a:pt x="2960173" y="6186179"/>
                      <a:pt x="3018931" y="6188965"/>
                      <a:pt x="3075442" y="6203092"/>
                    </a:cubicBezTo>
                    <a:lnTo>
                      <a:pt x="3174296" y="6227805"/>
                    </a:lnTo>
                    <a:cubicBezTo>
                      <a:pt x="3209920" y="6236355"/>
                      <a:pt x="3246632" y="6240934"/>
                      <a:pt x="3281388" y="6252519"/>
                    </a:cubicBezTo>
                    <a:cubicBezTo>
                      <a:pt x="3330602" y="6268924"/>
                      <a:pt x="3359588" y="6278983"/>
                      <a:pt x="3421432" y="6293708"/>
                    </a:cubicBezTo>
                    <a:cubicBezTo>
                      <a:pt x="3440320" y="6298205"/>
                      <a:pt x="3459875" y="6299200"/>
                      <a:pt x="3479096" y="6301946"/>
                    </a:cubicBezTo>
                    <a:cubicBezTo>
                      <a:pt x="3487334" y="6304692"/>
                      <a:pt x="3495214" y="6308956"/>
                      <a:pt x="3503810" y="6310184"/>
                    </a:cubicBezTo>
                    <a:cubicBezTo>
                      <a:pt x="3632064" y="6328505"/>
                      <a:pt x="3734660" y="6314297"/>
                      <a:pt x="3874513" y="6310184"/>
                    </a:cubicBezTo>
                    <a:lnTo>
                      <a:pt x="4286405" y="6318421"/>
                    </a:lnTo>
                    <a:cubicBezTo>
                      <a:pt x="4297719" y="6318840"/>
                      <a:pt x="4308188" y="6324798"/>
                      <a:pt x="4319356" y="6326659"/>
                    </a:cubicBezTo>
                    <a:cubicBezTo>
                      <a:pt x="4357661" y="6333043"/>
                      <a:pt x="4434686" y="6343135"/>
                      <a:pt x="4434686" y="6343135"/>
                    </a:cubicBezTo>
                    <a:cubicBezTo>
                      <a:pt x="4442924" y="6345881"/>
                      <a:pt x="4450736" y="6350776"/>
                      <a:pt x="4459399" y="6351373"/>
                    </a:cubicBezTo>
                    <a:cubicBezTo>
                      <a:pt x="4707974" y="6368516"/>
                      <a:pt x="4602677" y="6335975"/>
                      <a:pt x="4698296" y="6367849"/>
                    </a:cubicBezTo>
                    <a:cubicBezTo>
                      <a:pt x="4712026" y="6381579"/>
                      <a:pt x="4724873" y="6396252"/>
                      <a:pt x="4739486" y="6409038"/>
                    </a:cubicBezTo>
                    <a:cubicBezTo>
                      <a:pt x="4746937" y="6415557"/>
                      <a:pt x="4756143" y="6419759"/>
                      <a:pt x="4764199" y="6425513"/>
                    </a:cubicBezTo>
                    <a:cubicBezTo>
                      <a:pt x="4775372" y="6433493"/>
                      <a:pt x="4786167" y="6441989"/>
                      <a:pt x="4797151" y="6450227"/>
                    </a:cubicBezTo>
                    <a:cubicBezTo>
                      <a:pt x="4814408" y="6476113"/>
                      <a:pt x="4818918" y="6486379"/>
                      <a:pt x="4846578" y="6507892"/>
                    </a:cubicBezTo>
                    <a:cubicBezTo>
                      <a:pt x="4859217" y="6517722"/>
                      <a:pt x="4874037" y="6524367"/>
                      <a:pt x="4887767" y="6532605"/>
                    </a:cubicBezTo>
                    <a:cubicBezTo>
                      <a:pt x="4893259" y="6540843"/>
                      <a:pt x="4899330" y="6548723"/>
                      <a:pt x="4904242" y="6557319"/>
                    </a:cubicBezTo>
                    <a:cubicBezTo>
                      <a:pt x="4910335" y="6567981"/>
                      <a:pt x="4913906" y="6580052"/>
                      <a:pt x="4920718" y="6590270"/>
                    </a:cubicBezTo>
                    <a:cubicBezTo>
                      <a:pt x="4935950" y="6613118"/>
                      <a:pt x="4953994" y="6633966"/>
                      <a:pt x="4970145" y="6656173"/>
                    </a:cubicBezTo>
                    <a:cubicBezTo>
                      <a:pt x="4975968" y="6664180"/>
                      <a:pt x="4979104" y="6674443"/>
                      <a:pt x="4986621" y="6680886"/>
                    </a:cubicBezTo>
                    <a:cubicBezTo>
                      <a:pt x="5011381" y="6702109"/>
                      <a:pt x="5025568" y="6704853"/>
                      <a:pt x="5052523" y="6713838"/>
                    </a:cubicBezTo>
                    <a:cubicBezTo>
                      <a:pt x="5110188" y="6711092"/>
                      <a:pt x="5167958" y="6710028"/>
                      <a:pt x="5225518" y="6705600"/>
                    </a:cubicBezTo>
                    <a:cubicBezTo>
                      <a:pt x="5239478" y="6704526"/>
                      <a:pt x="5252896" y="6699664"/>
                      <a:pt x="5266707" y="6697362"/>
                    </a:cubicBezTo>
                    <a:cubicBezTo>
                      <a:pt x="5285860" y="6694170"/>
                      <a:pt x="5305150" y="6691870"/>
                      <a:pt x="5324372" y="6689124"/>
                    </a:cubicBezTo>
                    <a:cubicBezTo>
                      <a:pt x="5340848" y="6680886"/>
                      <a:pt x="5359063" y="6675463"/>
                      <a:pt x="5373799" y="6664411"/>
                    </a:cubicBezTo>
                    <a:cubicBezTo>
                      <a:pt x="5381720" y="6658471"/>
                      <a:pt x="5382037" y="6645189"/>
                      <a:pt x="5390275" y="6639697"/>
                    </a:cubicBezTo>
                    <a:cubicBezTo>
                      <a:pt x="5399695" y="6633417"/>
                      <a:pt x="5412485" y="6635039"/>
                      <a:pt x="5423226" y="6631459"/>
                    </a:cubicBezTo>
                    <a:cubicBezTo>
                      <a:pt x="5445483" y="6624040"/>
                      <a:pt x="5467472" y="6615770"/>
                      <a:pt x="5489129" y="6606746"/>
                    </a:cubicBezTo>
                    <a:cubicBezTo>
                      <a:pt x="5500465" y="6602023"/>
                      <a:pt x="5510917" y="6595387"/>
                      <a:pt x="5522080" y="6590270"/>
                    </a:cubicBezTo>
                    <a:cubicBezTo>
                      <a:pt x="5576827" y="6565178"/>
                      <a:pt x="5630240" y="6536711"/>
                      <a:pt x="5686837" y="6516130"/>
                    </a:cubicBezTo>
                    <a:lnTo>
                      <a:pt x="5777453" y="6483178"/>
                    </a:lnTo>
                    <a:cubicBezTo>
                      <a:pt x="5799421" y="6466702"/>
                      <a:pt x="5821914" y="6450905"/>
                      <a:pt x="5843356" y="6433751"/>
                    </a:cubicBezTo>
                    <a:cubicBezTo>
                      <a:pt x="5883366" y="6401743"/>
                      <a:pt x="5933730" y="6356040"/>
                      <a:pt x="5966923" y="6318421"/>
                    </a:cubicBezTo>
                    <a:cubicBezTo>
                      <a:pt x="5987637" y="6294945"/>
                      <a:pt x="6000767" y="6264598"/>
                      <a:pt x="6024588" y="6244281"/>
                    </a:cubicBezTo>
                    <a:cubicBezTo>
                      <a:pt x="6094787" y="6184406"/>
                      <a:pt x="6186964" y="6149577"/>
                      <a:pt x="6247010" y="6079524"/>
                    </a:cubicBezTo>
                    <a:cubicBezTo>
                      <a:pt x="6263486" y="6060302"/>
                      <a:pt x="6282394" y="6042924"/>
                      <a:pt x="6296437" y="6021859"/>
                    </a:cubicBezTo>
                    <a:cubicBezTo>
                      <a:pt x="6388765" y="5883367"/>
                      <a:pt x="6237230" y="5983207"/>
                      <a:pt x="6469432" y="5766486"/>
                    </a:cubicBezTo>
                    <a:cubicBezTo>
                      <a:pt x="6510621" y="5728043"/>
                      <a:pt x="6548448" y="5685648"/>
                      <a:pt x="6592999" y="5651157"/>
                    </a:cubicBezTo>
                    <a:cubicBezTo>
                      <a:pt x="6699104" y="5569011"/>
                      <a:pt x="6880164" y="5490297"/>
                      <a:pt x="6996653" y="5461686"/>
                    </a:cubicBezTo>
                    <a:cubicBezTo>
                      <a:pt x="7060709" y="5445953"/>
                      <a:pt x="7128458" y="5456195"/>
                      <a:pt x="7194361" y="5453449"/>
                    </a:cubicBezTo>
                    <a:cubicBezTo>
                      <a:pt x="7213583" y="5450703"/>
                      <a:pt x="7233265" y="5450214"/>
                      <a:pt x="7252026" y="5445211"/>
                    </a:cubicBezTo>
                    <a:cubicBezTo>
                      <a:pt x="7274695" y="5439166"/>
                      <a:pt x="7296490" y="5430026"/>
                      <a:pt x="7317929" y="5420497"/>
                    </a:cubicBezTo>
                    <a:cubicBezTo>
                      <a:pt x="7379164" y="5393281"/>
                      <a:pt x="7416625" y="5374246"/>
                      <a:pt x="7466210" y="5329881"/>
                    </a:cubicBezTo>
                    <a:cubicBezTo>
                      <a:pt x="7498044" y="5301398"/>
                      <a:pt x="7526621" y="5269470"/>
                      <a:pt x="7556826" y="5239265"/>
                    </a:cubicBezTo>
                    <a:cubicBezTo>
                      <a:pt x="7559572" y="5231027"/>
                      <a:pt x="7562015" y="5222682"/>
                      <a:pt x="7565064" y="5214551"/>
                    </a:cubicBezTo>
                    <a:cubicBezTo>
                      <a:pt x="7570256" y="5200705"/>
                      <a:pt x="7576864" y="5187391"/>
                      <a:pt x="7581540" y="5173362"/>
                    </a:cubicBezTo>
                    <a:cubicBezTo>
                      <a:pt x="7592884" y="5139330"/>
                      <a:pt x="7606024" y="5083660"/>
                      <a:pt x="7614491" y="5049794"/>
                    </a:cubicBezTo>
                    <a:cubicBezTo>
                      <a:pt x="7622566" y="4977119"/>
                      <a:pt x="7622668" y="4960636"/>
                      <a:pt x="7639205" y="4885038"/>
                    </a:cubicBezTo>
                    <a:cubicBezTo>
                      <a:pt x="7651872" y="4827130"/>
                      <a:pt x="7667065" y="4769802"/>
                      <a:pt x="7680394" y="4712043"/>
                    </a:cubicBezTo>
                    <a:cubicBezTo>
                      <a:pt x="7690431" y="4668549"/>
                      <a:pt x="7688411" y="4649278"/>
                      <a:pt x="7713345" y="4604951"/>
                    </a:cubicBezTo>
                    <a:cubicBezTo>
                      <a:pt x="7726807" y="4581018"/>
                      <a:pt x="7745035" y="4560011"/>
                      <a:pt x="7762772" y="4539049"/>
                    </a:cubicBezTo>
                    <a:cubicBezTo>
                      <a:pt x="7784993" y="4512788"/>
                      <a:pt x="7817233" y="4485211"/>
                      <a:pt x="7845151" y="4464908"/>
                    </a:cubicBezTo>
                    <a:cubicBezTo>
                      <a:pt x="7861165" y="4453262"/>
                      <a:pt x="7877159" y="4441373"/>
                      <a:pt x="7894578" y="4431957"/>
                    </a:cubicBezTo>
                    <a:cubicBezTo>
                      <a:pt x="7938161" y="4408399"/>
                      <a:pt x="8148120" y="4308341"/>
                      <a:pt x="8232329" y="4250724"/>
                    </a:cubicBezTo>
                    <a:cubicBezTo>
                      <a:pt x="8258168" y="4233045"/>
                      <a:pt x="8283526" y="4214363"/>
                      <a:pt x="8306469" y="4193059"/>
                    </a:cubicBezTo>
                    <a:cubicBezTo>
                      <a:pt x="8322185" y="4178466"/>
                      <a:pt x="8333929" y="4160108"/>
                      <a:pt x="8347659" y="4143632"/>
                    </a:cubicBezTo>
                    <a:cubicBezTo>
                      <a:pt x="8373612" y="4039815"/>
                      <a:pt x="8384066" y="4024394"/>
                      <a:pt x="8355896" y="3880021"/>
                    </a:cubicBezTo>
                    <a:cubicBezTo>
                      <a:pt x="8346228" y="3830472"/>
                      <a:pt x="8320809" y="3785132"/>
                      <a:pt x="8298232" y="3739978"/>
                    </a:cubicBezTo>
                    <a:cubicBezTo>
                      <a:pt x="8284949" y="3713412"/>
                      <a:pt x="8271284" y="3685252"/>
                      <a:pt x="8248805" y="3665838"/>
                    </a:cubicBezTo>
                    <a:cubicBezTo>
                      <a:pt x="8156739" y="3586326"/>
                      <a:pt x="8116717" y="3594255"/>
                      <a:pt x="8026383" y="3534032"/>
                    </a:cubicBezTo>
                    <a:cubicBezTo>
                      <a:pt x="7997124" y="3514526"/>
                      <a:pt x="7971464" y="3490097"/>
                      <a:pt x="7944005" y="3468130"/>
                    </a:cubicBezTo>
                    <a:cubicBezTo>
                      <a:pt x="7931835" y="3443791"/>
                      <a:pt x="7918941" y="3420283"/>
                      <a:pt x="7911053" y="3393989"/>
                    </a:cubicBezTo>
                    <a:cubicBezTo>
                      <a:pt x="7907030" y="3380578"/>
                      <a:pt x="7905561" y="3366530"/>
                      <a:pt x="7902815" y="3352800"/>
                    </a:cubicBezTo>
                    <a:cubicBezTo>
                      <a:pt x="7911053" y="3311611"/>
                      <a:pt x="7913174" y="3268708"/>
                      <a:pt x="7927529" y="3229232"/>
                    </a:cubicBezTo>
                    <a:cubicBezTo>
                      <a:pt x="7935602" y="3207033"/>
                      <a:pt x="7956565" y="3191822"/>
                      <a:pt x="7968718" y="3171567"/>
                    </a:cubicBezTo>
                    <a:cubicBezTo>
                      <a:pt x="8002169" y="3115816"/>
                      <a:pt x="8005729" y="3093484"/>
                      <a:pt x="8026383" y="3031524"/>
                    </a:cubicBezTo>
                    <a:cubicBezTo>
                      <a:pt x="8048492" y="2766222"/>
                      <a:pt x="8019384" y="3122105"/>
                      <a:pt x="8042859" y="2809103"/>
                    </a:cubicBezTo>
                    <a:cubicBezTo>
                      <a:pt x="8069089" y="2459363"/>
                      <a:pt x="8051046" y="2735756"/>
                      <a:pt x="8067572" y="2471351"/>
                    </a:cubicBezTo>
                    <a:cubicBezTo>
                      <a:pt x="8062080" y="2383481"/>
                      <a:pt x="8064929" y="2294688"/>
                      <a:pt x="8051096" y="2207740"/>
                    </a:cubicBezTo>
                    <a:cubicBezTo>
                      <a:pt x="8045487" y="2172486"/>
                      <a:pt x="8026255" y="2140620"/>
                      <a:pt x="8009907" y="2108886"/>
                    </a:cubicBezTo>
                    <a:cubicBezTo>
                      <a:pt x="7979492" y="2049844"/>
                      <a:pt x="7945223" y="1992843"/>
                      <a:pt x="7911053" y="1935892"/>
                    </a:cubicBezTo>
                    <a:cubicBezTo>
                      <a:pt x="7903989" y="1924119"/>
                      <a:pt x="7893711" y="1914523"/>
                      <a:pt x="7886340" y="1902940"/>
                    </a:cubicBezTo>
                    <a:cubicBezTo>
                      <a:pt x="7874454" y="1884263"/>
                      <a:pt x="7865360" y="1863898"/>
                      <a:pt x="7853388" y="1845276"/>
                    </a:cubicBezTo>
                    <a:cubicBezTo>
                      <a:pt x="7840614" y="1825406"/>
                      <a:pt x="7824175" y="1807971"/>
                      <a:pt x="7812199" y="1787611"/>
                    </a:cubicBezTo>
                    <a:cubicBezTo>
                      <a:pt x="7796633" y="1761149"/>
                      <a:pt x="7786661" y="1731644"/>
                      <a:pt x="7771010" y="1705232"/>
                    </a:cubicBezTo>
                    <a:cubicBezTo>
                      <a:pt x="7742665" y="1657399"/>
                      <a:pt x="7711236" y="1611452"/>
                      <a:pt x="7680394" y="1565189"/>
                    </a:cubicBezTo>
                    <a:cubicBezTo>
                      <a:pt x="7656310" y="1529064"/>
                      <a:pt x="7636954" y="1488798"/>
                      <a:pt x="7606253" y="1458097"/>
                    </a:cubicBezTo>
                    <a:cubicBezTo>
                      <a:pt x="7568319" y="1420163"/>
                      <a:pt x="7549011" y="1396610"/>
                      <a:pt x="7507399" y="1367481"/>
                    </a:cubicBezTo>
                    <a:cubicBezTo>
                      <a:pt x="7494282" y="1358299"/>
                      <a:pt x="7480338" y="1350302"/>
                      <a:pt x="7466210" y="1342767"/>
                    </a:cubicBezTo>
                    <a:cubicBezTo>
                      <a:pt x="7439121" y="1328320"/>
                      <a:pt x="7383832" y="1301578"/>
                      <a:pt x="7383832" y="1301578"/>
                    </a:cubicBezTo>
                    <a:cubicBezTo>
                      <a:pt x="7381086" y="1293340"/>
                      <a:pt x="7378643" y="1284995"/>
                      <a:pt x="7375594" y="1276865"/>
                    </a:cubicBezTo>
                    <a:cubicBezTo>
                      <a:pt x="7361343" y="1238863"/>
                      <a:pt x="7357782" y="1239533"/>
                      <a:pt x="7350880" y="1202724"/>
                    </a:cubicBezTo>
                    <a:cubicBezTo>
                      <a:pt x="7337413" y="1130899"/>
                      <a:pt x="7337844" y="1078757"/>
                      <a:pt x="7301453" y="1013254"/>
                    </a:cubicBezTo>
                    <a:cubicBezTo>
                      <a:pt x="7291626" y="995566"/>
                      <a:pt x="7219525" y="920416"/>
                      <a:pt x="7202599" y="906162"/>
                    </a:cubicBezTo>
                    <a:cubicBezTo>
                      <a:pt x="6995472" y="731740"/>
                      <a:pt x="7170732" y="876979"/>
                      <a:pt x="7046080" y="799070"/>
                    </a:cubicBezTo>
                    <a:cubicBezTo>
                      <a:pt x="7017656" y="781305"/>
                      <a:pt x="6993994" y="755754"/>
                      <a:pt x="6963702" y="741405"/>
                    </a:cubicBezTo>
                    <a:cubicBezTo>
                      <a:pt x="6940823" y="730567"/>
                      <a:pt x="6913686" y="732606"/>
                      <a:pt x="6889561" y="724930"/>
                    </a:cubicBezTo>
                    <a:cubicBezTo>
                      <a:pt x="6701858" y="665207"/>
                      <a:pt x="6844699" y="696185"/>
                      <a:pt x="6741280" y="675503"/>
                    </a:cubicBezTo>
                    <a:cubicBezTo>
                      <a:pt x="6689107" y="678249"/>
                      <a:pt x="6636662" y="677752"/>
                      <a:pt x="6584761" y="683740"/>
                    </a:cubicBezTo>
                    <a:cubicBezTo>
                      <a:pt x="6564902" y="686031"/>
                      <a:pt x="6546382" y="694956"/>
                      <a:pt x="6527096" y="700216"/>
                    </a:cubicBezTo>
                    <a:cubicBezTo>
                      <a:pt x="6516173" y="703195"/>
                      <a:pt x="6505129" y="705708"/>
                      <a:pt x="6494145" y="708454"/>
                    </a:cubicBezTo>
                    <a:cubicBezTo>
                      <a:pt x="6455702" y="705708"/>
                      <a:pt x="6416735" y="707110"/>
                      <a:pt x="6378815" y="700216"/>
                    </a:cubicBezTo>
                    <a:cubicBezTo>
                      <a:pt x="6355732" y="696019"/>
                      <a:pt x="6335007" y="683394"/>
                      <a:pt x="6312913" y="675503"/>
                    </a:cubicBezTo>
                    <a:cubicBezTo>
                      <a:pt x="6255797" y="655105"/>
                      <a:pt x="6272771" y="660575"/>
                      <a:pt x="6214059" y="650789"/>
                    </a:cubicBezTo>
                    <a:cubicBezTo>
                      <a:pt x="6014325" y="500989"/>
                      <a:pt x="6200546" y="636289"/>
                      <a:pt x="6049302" y="535459"/>
                    </a:cubicBezTo>
                    <a:cubicBezTo>
                      <a:pt x="5946351" y="466825"/>
                      <a:pt x="6094821" y="557828"/>
                      <a:pt x="5975161" y="486032"/>
                    </a:cubicBezTo>
                    <a:cubicBezTo>
                      <a:pt x="5949967" y="452440"/>
                      <a:pt x="5944361" y="441728"/>
                      <a:pt x="5909259" y="411892"/>
                    </a:cubicBezTo>
                    <a:cubicBezTo>
                      <a:pt x="5869068" y="377730"/>
                      <a:pt x="5832870" y="336628"/>
                      <a:pt x="5785691" y="313038"/>
                    </a:cubicBezTo>
                    <a:cubicBezTo>
                      <a:pt x="5656923" y="248654"/>
                      <a:pt x="5749893" y="290285"/>
                      <a:pt x="5653886" y="255373"/>
                    </a:cubicBezTo>
                    <a:cubicBezTo>
                      <a:pt x="5639989" y="250319"/>
                      <a:pt x="5627155" y="241995"/>
                      <a:pt x="5612696" y="238897"/>
                    </a:cubicBezTo>
                    <a:cubicBezTo>
                      <a:pt x="5588383" y="233687"/>
                      <a:pt x="5563269" y="233405"/>
                      <a:pt x="5538556" y="230659"/>
                    </a:cubicBezTo>
                    <a:cubicBezTo>
                      <a:pt x="5480891" y="236151"/>
                      <a:pt x="5423105" y="240495"/>
                      <a:pt x="5365561" y="247135"/>
                    </a:cubicBezTo>
                    <a:cubicBezTo>
                      <a:pt x="5233813" y="262337"/>
                      <a:pt x="5486452" y="255755"/>
                      <a:pt x="5200805" y="296562"/>
                    </a:cubicBezTo>
                    <a:cubicBezTo>
                      <a:pt x="5104986" y="310251"/>
                      <a:pt x="5162507" y="303417"/>
                      <a:pt x="5027810" y="313038"/>
                    </a:cubicBezTo>
                    <a:cubicBezTo>
                      <a:pt x="4972891" y="310292"/>
                      <a:pt x="4917121" y="314813"/>
                      <a:pt x="4863053" y="304800"/>
                    </a:cubicBezTo>
                    <a:cubicBezTo>
                      <a:pt x="4841285" y="300769"/>
                      <a:pt x="4825189" y="281750"/>
                      <a:pt x="4805388" y="271849"/>
                    </a:cubicBezTo>
                    <a:cubicBezTo>
                      <a:pt x="4786683" y="262497"/>
                      <a:pt x="4767432" y="254128"/>
                      <a:pt x="4747723" y="247135"/>
                    </a:cubicBezTo>
                    <a:cubicBezTo>
                      <a:pt x="4536792" y="172288"/>
                      <a:pt x="4610605" y="186281"/>
                      <a:pt x="4451161" y="172994"/>
                    </a:cubicBezTo>
                    <a:lnTo>
                      <a:pt x="4327594" y="131805"/>
                    </a:lnTo>
                    <a:cubicBezTo>
                      <a:pt x="4308544" y="125744"/>
                      <a:pt x="4288894" y="121652"/>
                      <a:pt x="4269929" y="115330"/>
                    </a:cubicBezTo>
                    <a:cubicBezTo>
                      <a:pt x="4255900" y="110654"/>
                      <a:pt x="4243199" y="101952"/>
                      <a:pt x="4228740" y="98854"/>
                    </a:cubicBezTo>
                    <a:cubicBezTo>
                      <a:pt x="4204426" y="93644"/>
                      <a:pt x="4179313" y="93362"/>
                      <a:pt x="4154599" y="90616"/>
                    </a:cubicBezTo>
                    <a:cubicBezTo>
                      <a:pt x="4129886" y="104346"/>
                      <a:pt x="4104240" y="116517"/>
                      <a:pt x="4080459" y="131805"/>
                    </a:cubicBezTo>
                    <a:cubicBezTo>
                      <a:pt x="4010954" y="176487"/>
                      <a:pt x="4068745" y="154137"/>
                      <a:pt x="3998080" y="189470"/>
                    </a:cubicBezTo>
                    <a:cubicBezTo>
                      <a:pt x="3984854" y="196083"/>
                      <a:pt x="3970404" y="199940"/>
                      <a:pt x="3956891" y="205946"/>
                    </a:cubicBezTo>
                    <a:cubicBezTo>
                      <a:pt x="3925533" y="219883"/>
                      <a:pt x="3925733" y="221226"/>
                      <a:pt x="3899226" y="238897"/>
                    </a:cubicBezTo>
                    <a:cubicBezTo>
                      <a:pt x="3812121" y="209861"/>
                      <a:pt x="3875558" y="213346"/>
                      <a:pt x="3833323" y="247135"/>
                    </a:cubicBezTo>
                    <a:cubicBezTo>
                      <a:pt x="3826543" y="252559"/>
                      <a:pt x="3816377" y="251490"/>
                      <a:pt x="3808610" y="255373"/>
                    </a:cubicBezTo>
                    <a:cubicBezTo>
                      <a:pt x="3799754" y="259801"/>
                      <a:pt x="3791903" y="266026"/>
                      <a:pt x="3783896" y="271849"/>
                    </a:cubicBezTo>
                    <a:cubicBezTo>
                      <a:pt x="3761689" y="288000"/>
                      <a:pt x="3740201" y="305125"/>
                      <a:pt x="3717994" y="321276"/>
                    </a:cubicBezTo>
                    <a:cubicBezTo>
                      <a:pt x="3709987" y="327099"/>
                      <a:pt x="3683675" y="340152"/>
                      <a:pt x="3693280" y="337751"/>
                    </a:cubicBezTo>
                    <a:cubicBezTo>
                      <a:pt x="3713568" y="332679"/>
                      <a:pt x="3731723" y="321276"/>
                      <a:pt x="3750945" y="313038"/>
                    </a:cubicBezTo>
                    <a:cubicBezTo>
                      <a:pt x="3761929" y="293816"/>
                      <a:pt x="3774534" y="275435"/>
                      <a:pt x="3783896" y="255373"/>
                    </a:cubicBezTo>
                    <a:cubicBezTo>
                      <a:pt x="3793818" y="234113"/>
                      <a:pt x="3795596" y="208991"/>
                      <a:pt x="3808610" y="189470"/>
                    </a:cubicBezTo>
                    <a:cubicBezTo>
                      <a:pt x="3823689" y="166852"/>
                      <a:pt x="3844528" y="148115"/>
                      <a:pt x="3866275" y="131805"/>
                    </a:cubicBezTo>
                    <a:cubicBezTo>
                      <a:pt x="3877259" y="123567"/>
                      <a:pt x="3849799" y="153773"/>
                      <a:pt x="3841561" y="164757"/>
                    </a:cubicBezTo>
                    <a:cubicBezTo>
                      <a:pt x="3838815" y="178487"/>
                      <a:pt x="3830818" y="192170"/>
                      <a:pt x="3833323" y="205946"/>
                    </a:cubicBezTo>
                    <a:cubicBezTo>
                      <a:pt x="3842880" y="258509"/>
                      <a:pt x="3962949" y="376424"/>
                      <a:pt x="3965129" y="378940"/>
                    </a:cubicBezTo>
                    <a:cubicBezTo>
                      <a:pt x="3987309" y="467660"/>
                      <a:pt x="3990331" y="466627"/>
                      <a:pt x="3965129" y="617838"/>
                    </a:cubicBezTo>
                    <a:cubicBezTo>
                      <a:pt x="3963701" y="626403"/>
                      <a:pt x="3947906" y="613991"/>
                      <a:pt x="3940415" y="609600"/>
                    </a:cubicBezTo>
                    <a:cubicBezTo>
                      <a:pt x="3868095" y="567205"/>
                      <a:pt x="3796875" y="522927"/>
                      <a:pt x="3726232" y="477794"/>
                    </a:cubicBezTo>
                    <a:cubicBezTo>
                      <a:pt x="3631997" y="417589"/>
                      <a:pt x="3658858" y="422259"/>
                      <a:pt x="3561475" y="370703"/>
                    </a:cubicBezTo>
                    <a:cubicBezTo>
                      <a:pt x="3542993" y="360918"/>
                      <a:pt x="3523918" y="351734"/>
                      <a:pt x="3503810" y="345989"/>
                    </a:cubicBezTo>
                    <a:cubicBezTo>
                      <a:pt x="3477222" y="338392"/>
                      <a:pt x="3356830" y="330308"/>
                      <a:pt x="3347291" y="329513"/>
                    </a:cubicBezTo>
                    <a:cubicBezTo>
                      <a:pt x="3322578" y="324021"/>
                      <a:pt x="3298034" y="317703"/>
                      <a:pt x="3273151" y="313038"/>
                    </a:cubicBezTo>
                    <a:cubicBezTo>
                      <a:pt x="3186609" y="296812"/>
                      <a:pt x="3242977" y="313964"/>
                      <a:pt x="3190772" y="296562"/>
                    </a:cubicBezTo>
                    <a:cubicBezTo>
                      <a:pt x="3166059" y="302054"/>
                      <a:pt x="3139276" y="301716"/>
                      <a:pt x="3116632" y="313038"/>
                    </a:cubicBezTo>
                    <a:cubicBezTo>
                      <a:pt x="3056786" y="342961"/>
                      <a:pt x="3123867" y="356639"/>
                      <a:pt x="3067205" y="337751"/>
                    </a:cubicBezTo>
                    <a:cubicBezTo>
                      <a:pt x="3065668" y="336470"/>
                      <a:pt x="3002067" y="285997"/>
                      <a:pt x="2993064" y="271849"/>
                    </a:cubicBezTo>
                    <a:cubicBezTo>
                      <a:pt x="2979878" y="251128"/>
                      <a:pt x="2969559" y="228617"/>
                      <a:pt x="2960113" y="205946"/>
                    </a:cubicBezTo>
                    <a:cubicBezTo>
                      <a:pt x="2955758" y="195495"/>
                      <a:pt x="2957374" y="182891"/>
                      <a:pt x="2951875" y="172994"/>
                    </a:cubicBezTo>
                    <a:cubicBezTo>
                      <a:pt x="2943336" y="157624"/>
                      <a:pt x="2929907" y="145535"/>
                      <a:pt x="2918923" y="131805"/>
                    </a:cubicBezTo>
                    <a:cubicBezTo>
                      <a:pt x="2918384" y="129650"/>
                      <a:pt x="2906746" y="79513"/>
                      <a:pt x="2902448" y="74140"/>
                    </a:cubicBezTo>
                    <a:cubicBezTo>
                      <a:pt x="2886710" y="54468"/>
                      <a:pt x="2872917" y="59375"/>
                      <a:pt x="2853021" y="49427"/>
                    </a:cubicBezTo>
                    <a:cubicBezTo>
                      <a:pt x="2844165" y="44999"/>
                      <a:pt x="2835913" y="39289"/>
                      <a:pt x="2828307" y="32951"/>
                    </a:cubicBezTo>
                    <a:cubicBezTo>
                      <a:pt x="2819357" y="25493"/>
                      <a:pt x="2814646" y="11922"/>
                      <a:pt x="2803594" y="8238"/>
                    </a:cubicBezTo>
                    <a:cubicBezTo>
                      <a:pt x="2787964" y="3028"/>
                      <a:pt x="2810459" y="0"/>
                      <a:pt x="2754167" y="0"/>
                    </a:cubicBezTo>
                    <a:close/>
                  </a:path>
                </a:pathLst>
              </a:custGeom>
              <a:solidFill>
                <a:srgbClr val="FFFF00">
                  <a:alpha val="47451"/>
                </a:srgb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포인트가 4개인 별 51"/>
              <p:cNvSpPr/>
              <p:nvPr/>
            </p:nvSpPr>
            <p:spPr>
              <a:xfrm>
                <a:off x="5331237" y="611238"/>
                <a:ext cx="302516" cy="302516"/>
              </a:xfrm>
              <a:prstGeom prst="star4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포인트가 4개인 별 52"/>
              <p:cNvSpPr/>
              <p:nvPr/>
            </p:nvSpPr>
            <p:spPr>
              <a:xfrm>
                <a:off x="7361180" y="1646875"/>
                <a:ext cx="302516" cy="302516"/>
              </a:xfrm>
              <a:prstGeom prst="star4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DE4C24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포인트가 4개인 별 53"/>
              <p:cNvSpPr/>
              <p:nvPr/>
            </p:nvSpPr>
            <p:spPr>
              <a:xfrm>
                <a:off x="5520656" y="2266599"/>
                <a:ext cx="402650" cy="402650"/>
              </a:xfrm>
              <a:prstGeom prst="star4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포인트가 4개인 별 54"/>
              <p:cNvSpPr/>
              <p:nvPr/>
            </p:nvSpPr>
            <p:spPr>
              <a:xfrm>
                <a:off x="6817013" y="2577612"/>
                <a:ext cx="366045" cy="366045"/>
              </a:xfrm>
              <a:prstGeom prst="star4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포인트가 4개인 별 55"/>
              <p:cNvSpPr/>
              <p:nvPr/>
            </p:nvSpPr>
            <p:spPr>
              <a:xfrm>
                <a:off x="4107908" y="4944413"/>
                <a:ext cx="442915" cy="442915"/>
              </a:xfrm>
              <a:prstGeom prst="star4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포인트가 4개인 별 56"/>
              <p:cNvSpPr/>
              <p:nvPr/>
            </p:nvSpPr>
            <p:spPr>
              <a:xfrm>
                <a:off x="6884880" y="4810697"/>
                <a:ext cx="402650" cy="402650"/>
              </a:xfrm>
              <a:prstGeom prst="star4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포인트가 4개인 별 57"/>
              <p:cNvSpPr/>
              <p:nvPr/>
            </p:nvSpPr>
            <p:spPr>
              <a:xfrm>
                <a:off x="4039347" y="3425664"/>
                <a:ext cx="302516" cy="302516"/>
              </a:xfrm>
              <a:prstGeom prst="star4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포인트가 4개인 별 58"/>
              <p:cNvSpPr/>
              <p:nvPr/>
            </p:nvSpPr>
            <p:spPr>
              <a:xfrm>
                <a:off x="5041601" y="3730033"/>
                <a:ext cx="648473" cy="648473"/>
              </a:xfrm>
              <a:prstGeom prst="star4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포인트가 4개인 별 59"/>
              <p:cNvSpPr/>
              <p:nvPr/>
            </p:nvSpPr>
            <p:spPr>
              <a:xfrm>
                <a:off x="6798322" y="4054269"/>
                <a:ext cx="302516" cy="302516"/>
              </a:xfrm>
              <a:prstGeom prst="star4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포인트가 4개인 별 60"/>
              <p:cNvSpPr/>
              <p:nvPr/>
            </p:nvSpPr>
            <p:spPr>
              <a:xfrm>
                <a:off x="4330366" y="1336340"/>
                <a:ext cx="402650" cy="402650"/>
              </a:xfrm>
              <a:prstGeom prst="star4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4" name="Picture 16" descr="tiger lily flower illustration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44" t="3880" r="17504" b="4534"/>
            <a:stretch/>
          </p:blipFill>
          <p:spPr bwMode="auto">
            <a:xfrm>
              <a:off x="4036700" y="1326747"/>
              <a:ext cx="2391401" cy="3382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31368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" y="1"/>
            <a:ext cx="10174076" cy="2320494"/>
            <a:chOff x="1" y="1"/>
            <a:chExt cx="10174076" cy="2320494"/>
          </a:xfrm>
        </p:grpSpPr>
        <p:pic>
          <p:nvPicPr>
            <p:cNvPr id="8194" name="Picture 2" descr="ë³ë¹ ì´í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1"/>
              <a:ext cx="2192327" cy="2320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6" name="Picture 4" descr="ë³ë¹ ì´í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2328" y="1"/>
              <a:ext cx="2320494" cy="2320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8" name="Picture 6" descr="ë³ë¹ ì´í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2823" y="1"/>
              <a:ext cx="1873938" cy="2320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0" name="Picture 8" descr="ê´ë ¨ ì´ë¯¸ì§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6761" y="1"/>
              <a:ext cx="2109540" cy="2320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2" name="Picture 10" descr="ê´ë ¨ ì´ë¯¸ì§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6301" y="1"/>
              <a:ext cx="1677776" cy="2320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62031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2202537" y="-2063885"/>
            <a:ext cx="15025512" cy="8890556"/>
            <a:chOff x="-2202537" y="-2063885"/>
            <a:chExt cx="15025512" cy="8890556"/>
          </a:xfrm>
        </p:grpSpPr>
        <p:grpSp>
          <p:nvGrpSpPr>
            <p:cNvPr id="43" name="그룹 42"/>
            <p:cNvGrpSpPr/>
            <p:nvPr/>
          </p:nvGrpSpPr>
          <p:grpSpPr>
            <a:xfrm>
              <a:off x="158219" y="-673841"/>
              <a:ext cx="10386167" cy="7500512"/>
              <a:chOff x="158219" y="-673841"/>
              <a:chExt cx="10386167" cy="7500512"/>
            </a:xfrm>
          </p:grpSpPr>
          <p:cxnSp>
            <p:nvCxnSpPr>
              <p:cNvPr id="12" name="직선 화살표 연결선 11"/>
              <p:cNvCxnSpPr>
                <a:endCxn id="6" idx="25"/>
              </p:cNvCxnSpPr>
              <p:nvPr/>
            </p:nvCxnSpPr>
            <p:spPr>
              <a:xfrm>
                <a:off x="158219" y="650688"/>
                <a:ext cx="3248310" cy="1248244"/>
              </a:xfrm>
              <a:prstGeom prst="straightConnector1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/>
              <p:cNvCxnSpPr>
                <a:endCxn id="7" idx="127"/>
              </p:cNvCxnSpPr>
              <p:nvPr/>
            </p:nvCxnSpPr>
            <p:spPr>
              <a:xfrm flipH="1">
                <a:off x="7506242" y="3970051"/>
                <a:ext cx="1754544" cy="1235836"/>
              </a:xfrm>
              <a:prstGeom prst="straightConnector1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8118722" y="4676738"/>
                <a:ext cx="242566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 smtClean="0"/>
                  <a:t>노랑</a:t>
                </a:r>
                <a:r>
                  <a:rPr lang="en-US" altLang="ko-KR" dirty="0" smtClean="0"/>
                  <a:t>&amp;</a:t>
                </a:r>
                <a:r>
                  <a:rPr lang="ko-KR" altLang="en-US" smtClean="0"/>
                  <a:t>주황색 </a:t>
                </a:r>
                <a:r>
                  <a:rPr lang="ko-KR" altLang="en-US" dirty="0" smtClean="0"/>
                  <a:t>가스와</a:t>
                </a:r>
                <a:endParaRPr lang="en-US" altLang="ko-KR" dirty="0" smtClean="0"/>
              </a:p>
              <a:p>
                <a:pPr algn="ctr"/>
                <a:r>
                  <a:rPr lang="ko-KR" altLang="en-US" dirty="0" smtClean="0"/>
                  <a:t>노란 </a:t>
                </a:r>
                <a:r>
                  <a:rPr lang="ko-KR" altLang="en-US" dirty="0" smtClean="0"/>
                  <a:t>별들로</a:t>
                </a:r>
                <a:endParaRPr lang="en-US" altLang="ko-KR" dirty="0" smtClean="0"/>
              </a:p>
              <a:p>
                <a:pPr algn="ctr"/>
                <a:r>
                  <a:rPr lang="ko-KR" altLang="en-US" dirty="0" smtClean="0"/>
                  <a:t>이루어진 검은색 성운</a:t>
                </a:r>
                <a:endParaRPr lang="ko-KR" altLang="en-US" dirty="0"/>
              </a:p>
            </p:txBody>
          </p:sp>
          <p:sp>
            <p:nvSpPr>
              <p:cNvPr id="5" name="자유형 4"/>
              <p:cNvSpPr/>
              <p:nvPr/>
            </p:nvSpPr>
            <p:spPr>
              <a:xfrm rot="16200000">
                <a:off x="1969258" y="69175"/>
                <a:ext cx="7500512" cy="6014479"/>
              </a:xfrm>
              <a:custGeom>
                <a:avLst/>
                <a:gdLst>
                  <a:gd name="connsiteX0" fmla="*/ 2754167 w 8372664"/>
                  <a:gd name="connsiteY0" fmla="*/ 0 h 6713838"/>
                  <a:gd name="connsiteX1" fmla="*/ 2465842 w 8372664"/>
                  <a:gd name="connsiteY1" fmla="*/ 8238 h 6713838"/>
                  <a:gd name="connsiteX2" fmla="*/ 2416415 w 8372664"/>
                  <a:gd name="connsiteY2" fmla="*/ 16476 h 6713838"/>
                  <a:gd name="connsiteX3" fmla="*/ 2358751 w 8372664"/>
                  <a:gd name="connsiteY3" fmla="*/ 24713 h 6713838"/>
                  <a:gd name="connsiteX4" fmla="*/ 2202232 w 8372664"/>
                  <a:gd name="connsiteY4" fmla="*/ 74140 h 6713838"/>
                  <a:gd name="connsiteX5" fmla="*/ 2161042 w 8372664"/>
                  <a:gd name="connsiteY5" fmla="*/ 98854 h 6713838"/>
                  <a:gd name="connsiteX6" fmla="*/ 2086902 w 8372664"/>
                  <a:gd name="connsiteY6" fmla="*/ 148281 h 6713838"/>
                  <a:gd name="connsiteX7" fmla="*/ 2053951 w 8372664"/>
                  <a:gd name="connsiteY7" fmla="*/ 197708 h 6713838"/>
                  <a:gd name="connsiteX8" fmla="*/ 2029237 w 8372664"/>
                  <a:gd name="connsiteY8" fmla="*/ 280086 h 6713838"/>
                  <a:gd name="connsiteX9" fmla="*/ 2020999 w 8372664"/>
                  <a:gd name="connsiteY9" fmla="*/ 329513 h 6713838"/>
                  <a:gd name="connsiteX10" fmla="*/ 1955096 w 8372664"/>
                  <a:gd name="connsiteY10" fmla="*/ 461319 h 6713838"/>
                  <a:gd name="connsiteX11" fmla="*/ 1897432 w 8372664"/>
                  <a:gd name="connsiteY11" fmla="*/ 543697 h 6713838"/>
                  <a:gd name="connsiteX12" fmla="*/ 1864480 w 8372664"/>
                  <a:gd name="connsiteY12" fmla="*/ 568411 h 6713838"/>
                  <a:gd name="connsiteX13" fmla="*/ 1823291 w 8372664"/>
                  <a:gd name="connsiteY13" fmla="*/ 593124 h 6713838"/>
                  <a:gd name="connsiteX14" fmla="*/ 1707961 w 8372664"/>
                  <a:gd name="connsiteY14" fmla="*/ 626076 h 6713838"/>
                  <a:gd name="connsiteX15" fmla="*/ 1658534 w 8372664"/>
                  <a:gd name="connsiteY15" fmla="*/ 634313 h 6713838"/>
                  <a:gd name="connsiteX16" fmla="*/ 1460826 w 8372664"/>
                  <a:gd name="connsiteY16" fmla="*/ 642551 h 6713838"/>
                  <a:gd name="connsiteX17" fmla="*/ 1353734 w 8372664"/>
                  <a:gd name="connsiteY17" fmla="*/ 675503 h 6713838"/>
                  <a:gd name="connsiteX18" fmla="*/ 1238405 w 8372664"/>
                  <a:gd name="connsiteY18" fmla="*/ 733167 h 6713838"/>
                  <a:gd name="connsiteX19" fmla="*/ 1172502 w 8372664"/>
                  <a:gd name="connsiteY19" fmla="*/ 782594 h 6713838"/>
                  <a:gd name="connsiteX20" fmla="*/ 1106599 w 8372664"/>
                  <a:gd name="connsiteY20" fmla="*/ 815546 h 6713838"/>
                  <a:gd name="connsiteX21" fmla="*/ 1057172 w 8372664"/>
                  <a:gd name="connsiteY21" fmla="*/ 864973 h 6713838"/>
                  <a:gd name="connsiteX22" fmla="*/ 1007745 w 8372664"/>
                  <a:gd name="connsiteY22" fmla="*/ 906162 h 6713838"/>
                  <a:gd name="connsiteX23" fmla="*/ 974794 w 8372664"/>
                  <a:gd name="connsiteY23" fmla="*/ 955589 h 6713838"/>
                  <a:gd name="connsiteX24" fmla="*/ 941842 w 8372664"/>
                  <a:gd name="connsiteY24" fmla="*/ 988540 h 6713838"/>
                  <a:gd name="connsiteX25" fmla="*/ 933605 w 8372664"/>
                  <a:gd name="connsiteY25" fmla="*/ 1046205 h 6713838"/>
                  <a:gd name="connsiteX26" fmla="*/ 925367 w 8372664"/>
                  <a:gd name="connsiteY26" fmla="*/ 1087394 h 6713838"/>
                  <a:gd name="connsiteX27" fmla="*/ 917129 w 8372664"/>
                  <a:gd name="connsiteY27" fmla="*/ 1136821 h 6713838"/>
                  <a:gd name="connsiteX28" fmla="*/ 908891 w 8372664"/>
                  <a:gd name="connsiteY28" fmla="*/ 1532238 h 6713838"/>
                  <a:gd name="connsiteX29" fmla="*/ 884178 w 8372664"/>
                  <a:gd name="connsiteY29" fmla="*/ 1589903 h 6713838"/>
                  <a:gd name="connsiteX30" fmla="*/ 793561 w 8372664"/>
                  <a:gd name="connsiteY30" fmla="*/ 1729946 h 6713838"/>
                  <a:gd name="connsiteX31" fmla="*/ 752372 w 8372664"/>
                  <a:gd name="connsiteY31" fmla="*/ 1787611 h 6713838"/>
                  <a:gd name="connsiteX32" fmla="*/ 727659 w 8372664"/>
                  <a:gd name="connsiteY32" fmla="*/ 1828800 h 6713838"/>
                  <a:gd name="connsiteX33" fmla="*/ 645280 w 8372664"/>
                  <a:gd name="connsiteY33" fmla="*/ 1935892 h 6713838"/>
                  <a:gd name="connsiteX34" fmla="*/ 620567 w 8372664"/>
                  <a:gd name="connsiteY34" fmla="*/ 1952367 h 6713838"/>
                  <a:gd name="connsiteX35" fmla="*/ 562902 w 8372664"/>
                  <a:gd name="connsiteY35" fmla="*/ 2018270 h 6713838"/>
                  <a:gd name="connsiteX36" fmla="*/ 472286 w 8372664"/>
                  <a:gd name="connsiteY36" fmla="*/ 2100649 h 6713838"/>
                  <a:gd name="connsiteX37" fmla="*/ 447572 w 8372664"/>
                  <a:gd name="connsiteY37" fmla="*/ 2117124 h 6713838"/>
                  <a:gd name="connsiteX38" fmla="*/ 406383 w 8372664"/>
                  <a:gd name="connsiteY38" fmla="*/ 2174789 h 6713838"/>
                  <a:gd name="connsiteX39" fmla="*/ 340480 w 8372664"/>
                  <a:gd name="connsiteY39" fmla="*/ 2240692 h 6713838"/>
                  <a:gd name="connsiteX40" fmla="*/ 200437 w 8372664"/>
                  <a:gd name="connsiteY40" fmla="*/ 2405449 h 6713838"/>
                  <a:gd name="connsiteX41" fmla="*/ 167486 w 8372664"/>
                  <a:gd name="connsiteY41" fmla="*/ 2463113 h 6713838"/>
                  <a:gd name="connsiteX42" fmla="*/ 159248 w 8372664"/>
                  <a:gd name="connsiteY42" fmla="*/ 2487827 h 6713838"/>
                  <a:gd name="connsiteX43" fmla="*/ 142772 w 8372664"/>
                  <a:gd name="connsiteY43" fmla="*/ 2545492 h 6713838"/>
                  <a:gd name="connsiteX44" fmla="*/ 134534 w 8372664"/>
                  <a:gd name="connsiteY44" fmla="*/ 3064476 h 6713838"/>
                  <a:gd name="connsiteX45" fmla="*/ 118059 w 8372664"/>
                  <a:gd name="connsiteY45" fmla="*/ 3155092 h 6713838"/>
                  <a:gd name="connsiteX46" fmla="*/ 93345 w 8372664"/>
                  <a:gd name="connsiteY46" fmla="*/ 3270421 h 6713838"/>
                  <a:gd name="connsiteX47" fmla="*/ 68632 w 8372664"/>
                  <a:gd name="connsiteY47" fmla="*/ 3385751 h 6713838"/>
                  <a:gd name="connsiteX48" fmla="*/ 52156 w 8372664"/>
                  <a:gd name="connsiteY48" fmla="*/ 3501081 h 6713838"/>
                  <a:gd name="connsiteX49" fmla="*/ 19205 w 8372664"/>
                  <a:gd name="connsiteY49" fmla="*/ 3624649 h 6713838"/>
                  <a:gd name="connsiteX50" fmla="*/ 10967 w 8372664"/>
                  <a:gd name="connsiteY50" fmla="*/ 3863546 h 6713838"/>
                  <a:gd name="connsiteX51" fmla="*/ 183961 w 8372664"/>
                  <a:gd name="connsiteY51" fmla="*/ 4036540 h 6713838"/>
                  <a:gd name="connsiteX52" fmla="*/ 208675 w 8372664"/>
                  <a:gd name="connsiteY52" fmla="*/ 4044778 h 6713838"/>
                  <a:gd name="connsiteX53" fmla="*/ 225151 w 8372664"/>
                  <a:gd name="connsiteY53" fmla="*/ 4069492 h 6713838"/>
                  <a:gd name="connsiteX54" fmla="*/ 447572 w 8372664"/>
                  <a:gd name="connsiteY54" fmla="*/ 4184821 h 6713838"/>
                  <a:gd name="connsiteX55" fmla="*/ 554664 w 8372664"/>
                  <a:gd name="connsiteY55" fmla="*/ 4267200 h 6713838"/>
                  <a:gd name="connsiteX56" fmla="*/ 546426 w 8372664"/>
                  <a:gd name="connsiteY56" fmla="*/ 4349578 h 6713838"/>
                  <a:gd name="connsiteX57" fmla="*/ 529951 w 8372664"/>
                  <a:gd name="connsiteY57" fmla="*/ 4407243 h 6713838"/>
                  <a:gd name="connsiteX58" fmla="*/ 513475 w 8372664"/>
                  <a:gd name="connsiteY58" fmla="*/ 4473146 h 6713838"/>
                  <a:gd name="connsiteX59" fmla="*/ 521713 w 8372664"/>
                  <a:gd name="connsiteY59" fmla="*/ 4926227 h 6713838"/>
                  <a:gd name="connsiteX60" fmla="*/ 620567 w 8372664"/>
                  <a:gd name="connsiteY60" fmla="*/ 5165124 h 6713838"/>
                  <a:gd name="connsiteX61" fmla="*/ 752372 w 8372664"/>
                  <a:gd name="connsiteY61" fmla="*/ 5346357 h 6713838"/>
                  <a:gd name="connsiteX62" fmla="*/ 777086 w 8372664"/>
                  <a:gd name="connsiteY62" fmla="*/ 5362832 h 6713838"/>
                  <a:gd name="connsiteX63" fmla="*/ 900653 w 8372664"/>
                  <a:gd name="connsiteY63" fmla="*/ 5461686 h 6713838"/>
                  <a:gd name="connsiteX64" fmla="*/ 999507 w 8372664"/>
                  <a:gd name="connsiteY64" fmla="*/ 5502876 h 6713838"/>
                  <a:gd name="connsiteX65" fmla="*/ 1073648 w 8372664"/>
                  <a:gd name="connsiteY65" fmla="*/ 5544065 h 6713838"/>
                  <a:gd name="connsiteX66" fmla="*/ 1188978 w 8372664"/>
                  <a:gd name="connsiteY66" fmla="*/ 5585254 h 6713838"/>
                  <a:gd name="connsiteX67" fmla="*/ 1370210 w 8372664"/>
                  <a:gd name="connsiteY67" fmla="*/ 5667632 h 6713838"/>
                  <a:gd name="connsiteX68" fmla="*/ 1510253 w 8372664"/>
                  <a:gd name="connsiteY68" fmla="*/ 5700584 h 6713838"/>
                  <a:gd name="connsiteX69" fmla="*/ 1543205 w 8372664"/>
                  <a:gd name="connsiteY69" fmla="*/ 5708821 h 6713838"/>
                  <a:gd name="connsiteX70" fmla="*/ 1567918 w 8372664"/>
                  <a:gd name="connsiteY70" fmla="*/ 5717059 h 6713838"/>
                  <a:gd name="connsiteX71" fmla="*/ 1650296 w 8372664"/>
                  <a:gd name="connsiteY71" fmla="*/ 5733535 h 6713838"/>
                  <a:gd name="connsiteX72" fmla="*/ 1683248 w 8372664"/>
                  <a:gd name="connsiteY72" fmla="*/ 5741773 h 6713838"/>
                  <a:gd name="connsiteX73" fmla="*/ 1732675 w 8372664"/>
                  <a:gd name="connsiteY73" fmla="*/ 5750011 h 6713838"/>
                  <a:gd name="connsiteX74" fmla="*/ 1856242 w 8372664"/>
                  <a:gd name="connsiteY74" fmla="*/ 5774724 h 6713838"/>
                  <a:gd name="connsiteX75" fmla="*/ 1880956 w 8372664"/>
                  <a:gd name="connsiteY75" fmla="*/ 5782962 h 6713838"/>
                  <a:gd name="connsiteX76" fmla="*/ 1971572 w 8372664"/>
                  <a:gd name="connsiteY76" fmla="*/ 5807676 h 6713838"/>
                  <a:gd name="connsiteX77" fmla="*/ 2029237 w 8372664"/>
                  <a:gd name="connsiteY77" fmla="*/ 5815913 h 6713838"/>
                  <a:gd name="connsiteX78" fmla="*/ 2144567 w 8372664"/>
                  <a:gd name="connsiteY78" fmla="*/ 5898292 h 6713838"/>
                  <a:gd name="connsiteX79" fmla="*/ 2169280 w 8372664"/>
                  <a:gd name="connsiteY79" fmla="*/ 5914767 h 6713838"/>
                  <a:gd name="connsiteX80" fmla="*/ 2226945 w 8372664"/>
                  <a:gd name="connsiteY80" fmla="*/ 5980670 h 6713838"/>
                  <a:gd name="connsiteX81" fmla="*/ 2276372 w 8372664"/>
                  <a:gd name="connsiteY81" fmla="*/ 6013621 h 6713838"/>
                  <a:gd name="connsiteX82" fmla="*/ 2334037 w 8372664"/>
                  <a:gd name="connsiteY82" fmla="*/ 6054811 h 6713838"/>
                  <a:gd name="connsiteX83" fmla="*/ 2416415 w 8372664"/>
                  <a:gd name="connsiteY83" fmla="*/ 6087762 h 6713838"/>
                  <a:gd name="connsiteX84" fmla="*/ 2457605 w 8372664"/>
                  <a:gd name="connsiteY84" fmla="*/ 6096000 h 6713838"/>
                  <a:gd name="connsiteX85" fmla="*/ 2482318 w 8372664"/>
                  <a:gd name="connsiteY85" fmla="*/ 6104238 h 6713838"/>
                  <a:gd name="connsiteX86" fmla="*/ 2539983 w 8372664"/>
                  <a:gd name="connsiteY86" fmla="*/ 6120713 h 6713838"/>
                  <a:gd name="connsiteX87" fmla="*/ 2622361 w 8372664"/>
                  <a:gd name="connsiteY87" fmla="*/ 6137189 h 6713838"/>
                  <a:gd name="connsiteX88" fmla="*/ 2647075 w 8372664"/>
                  <a:gd name="connsiteY88" fmla="*/ 6145427 h 6713838"/>
                  <a:gd name="connsiteX89" fmla="*/ 2721215 w 8372664"/>
                  <a:gd name="connsiteY89" fmla="*/ 6153665 h 6713838"/>
                  <a:gd name="connsiteX90" fmla="*/ 2770642 w 8372664"/>
                  <a:gd name="connsiteY90" fmla="*/ 6161903 h 6713838"/>
                  <a:gd name="connsiteX91" fmla="*/ 2902448 w 8372664"/>
                  <a:gd name="connsiteY91" fmla="*/ 6178378 h 6713838"/>
                  <a:gd name="connsiteX92" fmla="*/ 3075442 w 8372664"/>
                  <a:gd name="connsiteY92" fmla="*/ 6203092 h 6713838"/>
                  <a:gd name="connsiteX93" fmla="*/ 3174296 w 8372664"/>
                  <a:gd name="connsiteY93" fmla="*/ 6227805 h 6713838"/>
                  <a:gd name="connsiteX94" fmla="*/ 3281388 w 8372664"/>
                  <a:gd name="connsiteY94" fmla="*/ 6252519 h 6713838"/>
                  <a:gd name="connsiteX95" fmla="*/ 3421432 w 8372664"/>
                  <a:gd name="connsiteY95" fmla="*/ 6293708 h 6713838"/>
                  <a:gd name="connsiteX96" fmla="*/ 3479096 w 8372664"/>
                  <a:gd name="connsiteY96" fmla="*/ 6301946 h 6713838"/>
                  <a:gd name="connsiteX97" fmla="*/ 3503810 w 8372664"/>
                  <a:gd name="connsiteY97" fmla="*/ 6310184 h 6713838"/>
                  <a:gd name="connsiteX98" fmla="*/ 3874513 w 8372664"/>
                  <a:gd name="connsiteY98" fmla="*/ 6310184 h 6713838"/>
                  <a:gd name="connsiteX99" fmla="*/ 4286405 w 8372664"/>
                  <a:gd name="connsiteY99" fmla="*/ 6318421 h 6713838"/>
                  <a:gd name="connsiteX100" fmla="*/ 4319356 w 8372664"/>
                  <a:gd name="connsiteY100" fmla="*/ 6326659 h 6713838"/>
                  <a:gd name="connsiteX101" fmla="*/ 4434686 w 8372664"/>
                  <a:gd name="connsiteY101" fmla="*/ 6343135 h 6713838"/>
                  <a:gd name="connsiteX102" fmla="*/ 4459399 w 8372664"/>
                  <a:gd name="connsiteY102" fmla="*/ 6351373 h 6713838"/>
                  <a:gd name="connsiteX103" fmla="*/ 4698296 w 8372664"/>
                  <a:gd name="connsiteY103" fmla="*/ 6367849 h 6713838"/>
                  <a:gd name="connsiteX104" fmla="*/ 4739486 w 8372664"/>
                  <a:gd name="connsiteY104" fmla="*/ 6409038 h 6713838"/>
                  <a:gd name="connsiteX105" fmla="*/ 4764199 w 8372664"/>
                  <a:gd name="connsiteY105" fmla="*/ 6425513 h 6713838"/>
                  <a:gd name="connsiteX106" fmla="*/ 4797151 w 8372664"/>
                  <a:gd name="connsiteY106" fmla="*/ 6450227 h 6713838"/>
                  <a:gd name="connsiteX107" fmla="*/ 4846578 w 8372664"/>
                  <a:gd name="connsiteY107" fmla="*/ 6507892 h 6713838"/>
                  <a:gd name="connsiteX108" fmla="*/ 4887767 w 8372664"/>
                  <a:gd name="connsiteY108" fmla="*/ 6532605 h 6713838"/>
                  <a:gd name="connsiteX109" fmla="*/ 4904242 w 8372664"/>
                  <a:gd name="connsiteY109" fmla="*/ 6557319 h 6713838"/>
                  <a:gd name="connsiteX110" fmla="*/ 4920718 w 8372664"/>
                  <a:gd name="connsiteY110" fmla="*/ 6590270 h 6713838"/>
                  <a:gd name="connsiteX111" fmla="*/ 4970145 w 8372664"/>
                  <a:gd name="connsiteY111" fmla="*/ 6656173 h 6713838"/>
                  <a:gd name="connsiteX112" fmla="*/ 4986621 w 8372664"/>
                  <a:gd name="connsiteY112" fmla="*/ 6680886 h 6713838"/>
                  <a:gd name="connsiteX113" fmla="*/ 5052523 w 8372664"/>
                  <a:gd name="connsiteY113" fmla="*/ 6713838 h 6713838"/>
                  <a:gd name="connsiteX114" fmla="*/ 5225518 w 8372664"/>
                  <a:gd name="connsiteY114" fmla="*/ 6705600 h 6713838"/>
                  <a:gd name="connsiteX115" fmla="*/ 5266707 w 8372664"/>
                  <a:gd name="connsiteY115" fmla="*/ 6697362 h 6713838"/>
                  <a:gd name="connsiteX116" fmla="*/ 5324372 w 8372664"/>
                  <a:gd name="connsiteY116" fmla="*/ 6689124 h 6713838"/>
                  <a:gd name="connsiteX117" fmla="*/ 5373799 w 8372664"/>
                  <a:gd name="connsiteY117" fmla="*/ 6664411 h 6713838"/>
                  <a:gd name="connsiteX118" fmla="*/ 5390275 w 8372664"/>
                  <a:gd name="connsiteY118" fmla="*/ 6639697 h 6713838"/>
                  <a:gd name="connsiteX119" fmla="*/ 5423226 w 8372664"/>
                  <a:gd name="connsiteY119" fmla="*/ 6631459 h 6713838"/>
                  <a:gd name="connsiteX120" fmla="*/ 5489129 w 8372664"/>
                  <a:gd name="connsiteY120" fmla="*/ 6606746 h 6713838"/>
                  <a:gd name="connsiteX121" fmla="*/ 5522080 w 8372664"/>
                  <a:gd name="connsiteY121" fmla="*/ 6590270 h 6713838"/>
                  <a:gd name="connsiteX122" fmla="*/ 5686837 w 8372664"/>
                  <a:gd name="connsiteY122" fmla="*/ 6516130 h 6713838"/>
                  <a:gd name="connsiteX123" fmla="*/ 5777453 w 8372664"/>
                  <a:gd name="connsiteY123" fmla="*/ 6483178 h 6713838"/>
                  <a:gd name="connsiteX124" fmla="*/ 5843356 w 8372664"/>
                  <a:gd name="connsiteY124" fmla="*/ 6433751 h 6713838"/>
                  <a:gd name="connsiteX125" fmla="*/ 5966923 w 8372664"/>
                  <a:gd name="connsiteY125" fmla="*/ 6318421 h 6713838"/>
                  <a:gd name="connsiteX126" fmla="*/ 6024588 w 8372664"/>
                  <a:gd name="connsiteY126" fmla="*/ 6244281 h 6713838"/>
                  <a:gd name="connsiteX127" fmla="*/ 6247010 w 8372664"/>
                  <a:gd name="connsiteY127" fmla="*/ 6079524 h 6713838"/>
                  <a:gd name="connsiteX128" fmla="*/ 6296437 w 8372664"/>
                  <a:gd name="connsiteY128" fmla="*/ 6021859 h 6713838"/>
                  <a:gd name="connsiteX129" fmla="*/ 6469432 w 8372664"/>
                  <a:gd name="connsiteY129" fmla="*/ 5766486 h 6713838"/>
                  <a:gd name="connsiteX130" fmla="*/ 6592999 w 8372664"/>
                  <a:gd name="connsiteY130" fmla="*/ 5651157 h 6713838"/>
                  <a:gd name="connsiteX131" fmla="*/ 6996653 w 8372664"/>
                  <a:gd name="connsiteY131" fmla="*/ 5461686 h 6713838"/>
                  <a:gd name="connsiteX132" fmla="*/ 7194361 w 8372664"/>
                  <a:gd name="connsiteY132" fmla="*/ 5453449 h 6713838"/>
                  <a:gd name="connsiteX133" fmla="*/ 7252026 w 8372664"/>
                  <a:gd name="connsiteY133" fmla="*/ 5445211 h 6713838"/>
                  <a:gd name="connsiteX134" fmla="*/ 7317929 w 8372664"/>
                  <a:gd name="connsiteY134" fmla="*/ 5420497 h 6713838"/>
                  <a:gd name="connsiteX135" fmla="*/ 7466210 w 8372664"/>
                  <a:gd name="connsiteY135" fmla="*/ 5329881 h 6713838"/>
                  <a:gd name="connsiteX136" fmla="*/ 7556826 w 8372664"/>
                  <a:gd name="connsiteY136" fmla="*/ 5239265 h 6713838"/>
                  <a:gd name="connsiteX137" fmla="*/ 7565064 w 8372664"/>
                  <a:gd name="connsiteY137" fmla="*/ 5214551 h 6713838"/>
                  <a:gd name="connsiteX138" fmla="*/ 7581540 w 8372664"/>
                  <a:gd name="connsiteY138" fmla="*/ 5173362 h 6713838"/>
                  <a:gd name="connsiteX139" fmla="*/ 7614491 w 8372664"/>
                  <a:gd name="connsiteY139" fmla="*/ 5049794 h 6713838"/>
                  <a:gd name="connsiteX140" fmla="*/ 7639205 w 8372664"/>
                  <a:gd name="connsiteY140" fmla="*/ 4885038 h 6713838"/>
                  <a:gd name="connsiteX141" fmla="*/ 7680394 w 8372664"/>
                  <a:gd name="connsiteY141" fmla="*/ 4712043 h 6713838"/>
                  <a:gd name="connsiteX142" fmla="*/ 7713345 w 8372664"/>
                  <a:gd name="connsiteY142" fmla="*/ 4604951 h 6713838"/>
                  <a:gd name="connsiteX143" fmla="*/ 7762772 w 8372664"/>
                  <a:gd name="connsiteY143" fmla="*/ 4539049 h 6713838"/>
                  <a:gd name="connsiteX144" fmla="*/ 7845151 w 8372664"/>
                  <a:gd name="connsiteY144" fmla="*/ 4464908 h 6713838"/>
                  <a:gd name="connsiteX145" fmla="*/ 7894578 w 8372664"/>
                  <a:gd name="connsiteY145" fmla="*/ 4431957 h 6713838"/>
                  <a:gd name="connsiteX146" fmla="*/ 8232329 w 8372664"/>
                  <a:gd name="connsiteY146" fmla="*/ 4250724 h 6713838"/>
                  <a:gd name="connsiteX147" fmla="*/ 8306469 w 8372664"/>
                  <a:gd name="connsiteY147" fmla="*/ 4193059 h 6713838"/>
                  <a:gd name="connsiteX148" fmla="*/ 8347659 w 8372664"/>
                  <a:gd name="connsiteY148" fmla="*/ 4143632 h 6713838"/>
                  <a:gd name="connsiteX149" fmla="*/ 8355896 w 8372664"/>
                  <a:gd name="connsiteY149" fmla="*/ 3880021 h 6713838"/>
                  <a:gd name="connsiteX150" fmla="*/ 8298232 w 8372664"/>
                  <a:gd name="connsiteY150" fmla="*/ 3739978 h 6713838"/>
                  <a:gd name="connsiteX151" fmla="*/ 8248805 w 8372664"/>
                  <a:gd name="connsiteY151" fmla="*/ 3665838 h 6713838"/>
                  <a:gd name="connsiteX152" fmla="*/ 8026383 w 8372664"/>
                  <a:gd name="connsiteY152" fmla="*/ 3534032 h 6713838"/>
                  <a:gd name="connsiteX153" fmla="*/ 7944005 w 8372664"/>
                  <a:gd name="connsiteY153" fmla="*/ 3468130 h 6713838"/>
                  <a:gd name="connsiteX154" fmla="*/ 7911053 w 8372664"/>
                  <a:gd name="connsiteY154" fmla="*/ 3393989 h 6713838"/>
                  <a:gd name="connsiteX155" fmla="*/ 7902815 w 8372664"/>
                  <a:gd name="connsiteY155" fmla="*/ 3352800 h 6713838"/>
                  <a:gd name="connsiteX156" fmla="*/ 7927529 w 8372664"/>
                  <a:gd name="connsiteY156" fmla="*/ 3229232 h 6713838"/>
                  <a:gd name="connsiteX157" fmla="*/ 7968718 w 8372664"/>
                  <a:gd name="connsiteY157" fmla="*/ 3171567 h 6713838"/>
                  <a:gd name="connsiteX158" fmla="*/ 8026383 w 8372664"/>
                  <a:gd name="connsiteY158" fmla="*/ 3031524 h 6713838"/>
                  <a:gd name="connsiteX159" fmla="*/ 8042859 w 8372664"/>
                  <a:gd name="connsiteY159" fmla="*/ 2809103 h 6713838"/>
                  <a:gd name="connsiteX160" fmla="*/ 8067572 w 8372664"/>
                  <a:gd name="connsiteY160" fmla="*/ 2471351 h 6713838"/>
                  <a:gd name="connsiteX161" fmla="*/ 8051096 w 8372664"/>
                  <a:gd name="connsiteY161" fmla="*/ 2207740 h 6713838"/>
                  <a:gd name="connsiteX162" fmla="*/ 8009907 w 8372664"/>
                  <a:gd name="connsiteY162" fmla="*/ 2108886 h 6713838"/>
                  <a:gd name="connsiteX163" fmla="*/ 7911053 w 8372664"/>
                  <a:gd name="connsiteY163" fmla="*/ 1935892 h 6713838"/>
                  <a:gd name="connsiteX164" fmla="*/ 7886340 w 8372664"/>
                  <a:gd name="connsiteY164" fmla="*/ 1902940 h 6713838"/>
                  <a:gd name="connsiteX165" fmla="*/ 7853388 w 8372664"/>
                  <a:gd name="connsiteY165" fmla="*/ 1845276 h 6713838"/>
                  <a:gd name="connsiteX166" fmla="*/ 7812199 w 8372664"/>
                  <a:gd name="connsiteY166" fmla="*/ 1787611 h 6713838"/>
                  <a:gd name="connsiteX167" fmla="*/ 7771010 w 8372664"/>
                  <a:gd name="connsiteY167" fmla="*/ 1705232 h 6713838"/>
                  <a:gd name="connsiteX168" fmla="*/ 7680394 w 8372664"/>
                  <a:gd name="connsiteY168" fmla="*/ 1565189 h 6713838"/>
                  <a:gd name="connsiteX169" fmla="*/ 7606253 w 8372664"/>
                  <a:gd name="connsiteY169" fmla="*/ 1458097 h 6713838"/>
                  <a:gd name="connsiteX170" fmla="*/ 7507399 w 8372664"/>
                  <a:gd name="connsiteY170" fmla="*/ 1367481 h 6713838"/>
                  <a:gd name="connsiteX171" fmla="*/ 7466210 w 8372664"/>
                  <a:gd name="connsiteY171" fmla="*/ 1342767 h 6713838"/>
                  <a:gd name="connsiteX172" fmla="*/ 7383832 w 8372664"/>
                  <a:gd name="connsiteY172" fmla="*/ 1301578 h 6713838"/>
                  <a:gd name="connsiteX173" fmla="*/ 7375594 w 8372664"/>
                  <a:gd name="connsiteY173" fmla="*/ 1276865 h 6713838"/>
                  <a:gd name="connsiteX174" fmla="*/ 7350880 w 8372664"/>
                  <a:gd name="connsiteY174" fmla="*/ 1202724 h 6713838"/>
                  <a:gd name="connsiteX175" fmla="*/ 7301453 w 8372664"/>
                  <a:gd name="connsiteY175" fmla="*/ 1013254 h 6713838"/>
                  <a:gd name="connsiteX176" fmla="*/ 7202599 w 8372664"/>
                  <a:gd name="connsiteY176" fmla="*/ 906162 h 6713838"/>
                  <a:gd name="connsiteX177" fmla="*/ 7046080 w 8372664"/>
                  <a:gd name="connsiteY177" fmla="*/ 799070 h 6713838"/>
                  <a:gd name="connsiteX178" fmla="*/ 6963702 w 8372664"/>
                  <a:gd name="connsiteY178" fmla="*/ 741405 h 6713838"/>
                  <a:gd name="connsiteX179" fmla="*/ 6889561 w 8372664"/>
                  <a:gd name="connsiteY179" fmla="*/ 724930 h 6713838"/>
                  <a:gd name="connsiteX180" fmla="*/ 6741280 w 8372664"/>
                  <a:gd name="connsiteY180" fmla="*/ 675503 h 6713838"/>
                  <a:gd name="connsiteX181" fmla="*/ 6584761 w 8372664"/>
                  <a:gd name="connsiteY181" fmla="*/ 683740 h 6713838"/>
                  <a:gd name="connsiteX182" fmla="*/ 6527096 w 8372664"/>
                  <a:gd name="connsiteY182" fmla="*/ 700216 h 6713838"/>
                  <a:gd name="connsiteX183" fmla="*/ 6494145 w 8372664"/>
                  <a:gd name="connsiteY183" fmla="*/ 708454 h 6713838"/>
                  <a:gd name="connsiteX184" fmla="*/ 6378815 w 8372664"/>
                  <a:gd name="connsiteY184" fmla="*/ 700216 h 6713838"/>
                  <a:gd name="connsiteX185" fmla="*/ 6312913 w 8372664"/>
                  <a:gd name="connsiteY185" fmla="*/ 675503 h 6713838"/>
                  <a:gd name="connsiteX186" fmla="*/ 6214059 w 8372664"/>
                  <a:gd name="connsiteY186" fmla="*/ 650789 h 6713838"/>
                  <a:gd name="connsiteX187" fmla="*/ 6049302 w 8372664"/>
                  <a:gd name="connsiteY187" fmla="*/ 535459 h 6713838"/>
                  <a:gd name="connsiteX188" fmla="*/ 5975161 w 8372664"/>
                  <a:gd name="connsiteY188" fmla="*/ 486032 h 6713838"/>
                  <a:gd name="connsiteX189" fmla="*/ 5909259 w 8372664"/>
                  <a:gd name="connsiteY189" fmla="*/ 411892 h 6713838"/>
                  <a:gd name="connsiteX190" fmla="*/ 5785691 w 8372664"/>
                  <a:gd name="connsiteY190" fmla="*/ 313038 h 6713838"/>
                  <a:gd name="connsiteX191" fmla="*/ 5653886 w 8372664"/>
                  <a:gd name="connsiteY191" fmla="*/ 255373 h 6713838"/>
                  <a:gd name="connsiteX192" fmla="*/ 5612696 w 8372664"/>
                  <a:gd name="connsiteY192" fmla="*/ 238897 h 6713838"/>
                  <a:gd name="connsiteX193" fmla="*/ 5538556 w 8372664"/>
                  <a:gd name="connsiteY193" fmla="*/ 230659 h 6713838"/>
                  <a:gd name="connsiteX194" fmla="*/ 5365561 w 8372664"/>
                  <a:gd name="connsiteY194" fmla="*/ 247135 h 6713838"/>
                  <a:gd name="connsiteX195" fmla="*/ 5200805 w 8372664"/>
                  <a:gd name="connsiteY195" fmla="*/ 296562 h 6713838"/>
                  <a:gd name="connsiteX196" fmla="*/ 5027810 w 8372664"/>
                  <a:gd name="connsiteY196" fmla="*/ 313038 h 6713838"/>
                  <a:gd name="connsiteX197" fmla="*/ 4863053 w 8372664"/>
                  <a:gd name="connsiteY197" fmla="*/ 304800 h 6713838"/>
                  <a:gd name="connsiteX198" fmla="*/ 4805388 w 8372664"/>
                  <a:gd name="connsiteY198" fmla="*/ 271849 h 6713838"/>
                  <a:gd name="connsiteX199" fmla="*/ 4747723 w 8372664"/>
                  <a:gd name="connsiteY199" fmla="*/ 247135 h 6713838"/>
                  <a:gd name="connsiteX200" fmla="*/ 4451161 w 8372664"/>
                  <a:gd name="connsiteY200" fmla="*/ 172994 h 6713838"/>
                  <a:gd name="connsiteX201" fmla="*/ 4327594 w 8372664"/>
                  <a:gd name="connsiteY201" fmla="*/ 131805 h 6713838"/>
                  <a:gd name="connsiteX202" fmla="*/ 4269929 w 8372664"/>
                  <a:gd name="connsiteY202" fmla="*/ 115330 h 6713838"/>
                  <a:gd name="connsiteX203" fmla="*/ 4228740 w 8372664"/>
                  <a:gd name="connsiteY203" fmla="*/ 98854 h 6713838"/>
                  <a:gd name="connsiteX204" fmla="*/ 4154599 w 8372664"/>
                  <a:gd name="connsiteY204" fmla="*/ 90616 h 6713838"/>
                  <a:gd name="connsiteX205" fmla="*/ 4080459 w 8372664"/>
                  <a:gd name="connsiteY205" fmla="*/ 131805 h 6713838"/>
                  <a:gd name="connsiteX206" fmla="*/ 3998080 w 8372664"/>
                  <a:gd name="connsiteY206" fmla="*/ 189470 h 6713838"/>
                  <a:gd name="connsiteX207" fmla="*/ 3956891 w 8372664"/>
                  <a:gd name="connsiteY207" fmla="*/ 205946 h 6713838"/>
                  <a:gd name="connsiteX208" fmla="*/ 3899226 w 8372664"/>
                  <a:gd name="connsiteY208" fmla="*/ 238897 h 6713838"/>
                  <a:gd name="connsiteX209" fmla="*/ 3833323 w 8372664"/>
                  <a:gd name="connsiteY209" fmla="*/ 247135 h 6713838"/>
                  <a:gd name="connsiteX210" fmla="*/ 3808610 w 8372664"/>
                  <a:gd name="connsiteY210" fmla="*/ 255373 h 6713838"/>
                  <a:gd name="connsiteX211" fmla="*/ 3783896 w 8372664"/>
                  <a:gd name="connsiteY211" fmla="*/ 271849 h 6713838"/>
                  <a:gd name="connsiteX212" fmla="*/ 3717994 w 8372664"/>
                  <a:gd name="connsiteY212" fmla="*/ 321276 h 6713838"/>
                  <a:gd name="connsiteX213" fmla="*/ 3693280 w 8372664"/>
                  <a:gd name="connsiteY213" fmla="*/ 337751 h 6713838"/>
                  <a:gd name="connsiteX214" fmla="*/ 3750945 w 8372664"/>
                  <a:gd name="connsiteY214" fmla="*/ 313038 h 6713838"/>
                  <a:gd name="connsiteX215" fmla="*/ 3783896 w 8372664"/>
                  <a:gd name="connsiteY215" fmla="*/ 255373 h 6713838"/>
                  <a:gd name="connsiteX216" fmla="*/ 3808610 w 8372664"/>
                  <a:gd name="connsiteY216" fmla="*/ 189470 h 6713838"/>
                  <a:gd name="connsiteX217" fmla="*/ 3866275 w 8372664"/>
                  <a:gd name="connsiteY217" fmla="*/ 131805 h 6713838"/>
                  <a:gd name="connsiteX218" fmla="*/ 3841561 w 8372664"/>
                  <a:gd name="connsiteY218" fmla="*/ 164757 h 6713838"/>
                  <a:gd name="connsiteX219" fmla="*/ 3833323 w 8372664"/>
                  <a:gd name="connsiteY219" fmla="*/ 205946 h 6713838"/>
                  <a:gd name="connsiteX220" fmla="*/ 3965129 w 8372664"/>
                  <a:gd name="connsiteY220" fmla="*/ 378940 h 6713838"/>
                  <a:gd name="connsiteX221" fmla="*/ 3965129 w 8372664"/>
                  <a:gd name="connsiteY221" fmla="*/ 617838 h 6713838"/>
                  <a:gd name="connsiteX222" fmla="*/ 3940415 w 8372664"/>
                  <a:gd name="connsiteY222" fmla="*/ 609600 h 6713838"/>
                  <a:gd name="connsiteX223" fmla="*/ 3726232 w 8372664"/>
                  <a:gd name="connsiteY223" fmla="*/ 477794 h 6713838"/>
                  <a:gd name="connsiteX224" fmla="*/ 3561475 w 8372664"/>
                  <a:gd name="connsiteY224" fmla="*/ 370703 h 6713838"/>
                  <a:gd name="connsiteX225" fmla="*/ 3503810 w 8372664"/>
                  <a:gd name="connsiteY225" fmla="*/ 345989 h 6713838"/>
                  <a:gd name="connsiteX226" fmla="*/ 3347291 w 8372664"/>
                  <a:gd name="connsiteY226" fmla="*/ 329513 h 6713838"/>
                  <a:gd name="connsiteX227" fmla="*/ 3273151 w 8372664"/>
                  <a:gd name="connsiteY227" fmla="*/ 313038 h 6713838"/>
                  <a:gd name="connsiteX228" fmla="*/ 3190772 w 8372664"/>
                  <a:gd name="connsiteY228" fmla="*/ 296562 h 6713838"/>
                  <a:gd name="connsiteX229" fmla="*/ 3116632 w 8372664"/>
                  <a:gd name="connsiteY229" fmla="*/ 313038 h 6713838"/>
                  <a:gd name="connsiteX230" fmla="*/ 3067205 w 8372664"/>
                  <a:gd name="connsiteY230" fmla="*/ 337751 h 6713838"/>
                  <a:gd name="connsiteX231" fmla="*/ 2993064 w 8372664"/>
                  <a:gd name="connsiteY231" fmla="*/ 271849 h 6713838"/>
                  <a:gd name="connsiteX232" fmla="*/ 2960113 w 8372664"/>
                  <a:gd name="connsiteY232" fmla="*/ 205946 h 6713838"/>
                  <a:gd name="connsiteX233" fmla="*/ 2951875 w 8372664"/>
                  <a:gd name="connsiteY233" fmla="*/ 172994 h 6713838"/>
                  <a:gd name="connsiteX234" fmla="*/ 2918923 w 8372664"/>
                  <a:gd name="connsiteY234" fmla="*/ 131805 h 6713838"/>
                  <a:gd name="connsiteX235" fmla="*/ 2902448 w 8372664"/>
                  <a:gd name="connsiteY235" fmla="*/ 74140 h 6713838"/>
                  <a:gd name="connsiteX236" fmla="*/ 2853021 w 8372664"/>
                  <a:gd name="connsiteY236" fmla="*/ 49427 h 6713838"/>
                  <a:gd name="connsiteX237" fmla="*/ 2828307 w 8372664"/>
                  <a:gd name="connsiteY237" fmla="*/ 32951 h 6713838"/>
                  <a:gd name="connsiteX238" fmla="*/ 2803594 w 8372664"/>
                  <a:gd name="connsiteY238" fmla="*/ 8238 h 6713838"/>
                  <a:gd name="connsiteX239" fmla="*/ 2754167 w 8372664"/>
                  <a:gd name="connsiteY239" fmla="*/ 0 h 6713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</a:cxnLst>
                <a:rect l="l" t="t" r="r" b="b"/>
                <a:pathLst>
                  <a:path w="8372664" h="6713838">
                    <a:moveTo>
                      <a:pt x="2754167" y="0"/>
                    </a:moveTo>
                    <a:cubicBezTo>
                      <a:pt x="2697875" y="0"/>
                      <a:pt x="2561875" y="3553"/>
                      <a:pt x="2465842" y="8238"/>
                    </a:cubicBezTo>
                    <a:cubicBezTo>
                      <a:pt x="2449159" y="9052"/>
                      <a:pt x="2432924" y="13936"/>
                      <a:pt x="2416415" y="16476"/>
                    </a:cubicBezTo>
                    <a:cubicBezTo>
                      <a:pt x="2397224" y="19428"/>
                      <a:pt x="2377972" y="21967"/>
                      <a:pt x="2358751" y="24713"/>
                    </a:cubicBezTo>
                    <a:cubicBezTo>
                      <a:pt x="2240931" y="63987"/>
                      <a:pt x="2293294" y="48123"/>
                      <a:pt x="2202232" y="74140"/>
                    </a:cubicBezTo>
                    <a:cubicBezTo>
                      <a:pt x="2188502" y="82378"/>
                      <a:pt x="2175099" y="91187"/>
                      <a:pt x="2161042" y="98854"/>
                    </a:cubicBezTo>
                    <a:cubicBezTo>
                      <a:pt x="2120548" y="120942"/>
                      <a:pt x="2112400" y="115497"/>
                      <a:pt x="2086902" y="148281"/>
                    </a:cubicBezTo>
                    <a:cubicBezTo>
                      <a:pt x="2074745" y="163911"/>
                      <a:pt x="2060213" y="178923"/>
                      <a:pt x="2053951" y="197708"/>
                    </a:cubicBezTo>
                    <a:cubicBezTo>
                      <a:pt x="2044511" y="226026"/>
                      <a:pt x="2036311" y="249434"/>
                      <a:pt x="2029237" y="280086"/>
                    </a:cubicBezTo>
                    <a:cubicBezTo>
                      <a:pt x="2025481" y="296361"/>
                      <a:pt x="2025050" y="313309"/>
                      <a:pt x="2020999" y="329513"/>
                    </a:cubicBezTo>
                    <a:cubicBezTo>
                      <a:pt x="2002422" y="403820"/>
                      <a:pt x="1998659" y="374190"/>
                      <a:pt x="1955096" y="461319"/>
                    </a:cubicBezTo>
                    <a:cubicBezTo>
                      <a:pt x="1934647" y="502218"/>
                      <a:pt x="1936673" y="504456"/>
                      <a:pt x="1897432" y="543697"/>
                    </a:cubicBezTo>
                    <a:cubicBezTo>
                      <a:pt x="1887723" y="553406"/>
                      <a:pt x="1875904" y="560795"/>
                      <a:pt x="1864480" y="568411"/>
                    </a:cubicBezTo>
                    <a:cubicBezTo>
                      <a:pt x="1851158" y="577292"/>
                      <a:pt x="1837612" y="585964"/>
                      <a:pt x="1823291" y="593124"/>
                    </a:cubicBezTo>
                    <a:cubicBezTo>
                      <a:pt x="1786900" y="611320"/>
                      <a:pt x="1747590" y="618871"/>
                      <a:pt x="1707961" y="626076"/>
                    </a:cubicBezTo>
                    <a:cubicBezTo>
                      <a:pt x="1691528" y="629064"/>
                      <a:pt x="1675200" y="633202"/>
                      <a:pt x="1658534" y="634313"/>
                    </a:cubicBezTo>
                    <a:cubicBezTo>
                      <a:pt x="1592720" y="638700"/>
                      <a:pt x="1526729" y="639805"/>
                      <a:pt x="1460826" y="642551"/>
                    </a:cubicBezTo>
                    <a:cubicBezTo>
                      <a:pt x="1399742" y="652732"/>
                      <a:pt x="1415520" y="646081"/>
                      <a:pt x="1353734" y="675503"/>
                    </a:cubicBezTo>
                    <a:cubicBezTo>
                      <a:pt x="1314929" y="693982"/>
                      <a:pt x="1272789" y="707379"/>
                      <a:pt x="1238405" y="733167"/>
                    </a:cubicBezTo>
                    <a:cubicBezTo>
                      <a:pt x="1216437" y="749643"/>
                      <a:pt x="1195788" y="768040"/>
                      <a:pt x="1172502" y="782594"/>
                    </a:cubicBezTo>
                    <a:cubicBezTo>
                      <a:pt x="1151675" y="795611"/>
                      <a:pt x="1126585" y="801270"/>
                      <a:pt x="1106599" y="815546"/>
                    </a:cubicBezTo>
                    <a:cubicBezTo>
                      <a:pt x="1087639" y="829089"/>
                      <a:pt x="1074348" y="849229"/>
                      <a:pt x="1057172" y="864973"/>
                    </a:cubicBezTo>
                    <a:cubicBezTo>
                      <a:pt x="1041363" y="879465"/>
                      <a:pt x="1022171" y="890293"/>
                      <a:pt x="1007745" y="906162"/>
                    </a:cubicBezTo>
                    <a:cubicBezTo>
                      <a:pt x="994425" y="920814"/>
                      <a:pt x="987164" y="940127"/>
                      <a:pt x="974794" y="955589"/>
                    </a:cubicBezTo>
                    <a:cubicBezTo>
                      <a:pt x="965090" y="967719"/>
                      <a:pt x="952826" y="977556"/>
                      <a:pt x="941842" y="988540"/>
                    </a:cubicBezTo>
                    <a:cubicBezTo>
                      <a:pt x="939096" y="1007762"/>
                      <a:pt x="936797" y="1027052"/>
                      <a:pt x="933605" y="1046205"/>
                    </a:cubicBezTo>
                    <a:cubicBezTo>
                      <a:pt x="931303" y="1060016"/>
                      <a:pt x="927872" y="1073618"/>
                      <a:pt x="925367" y="1087394"/>
                    </a:cubicBezTo>
                    <a:cubicBezTo>
                      <a:pt x="922379" y="1103828"/>
                      <a:pt x="919875" y="1120345"/>
                      <a:pt x="917129" y="1136821"/>
                    </a:cubicBezTo>
                    <a:cubicBezTo>
                      <a:pt x="922704" y="1292928"/>
                      <a:pt x="936346" y="1383981"/>
                      <a:pt x="908891" y="1532238"/>
                    </a:cubicBezTo>
                    <a:cubicBezTo>
                      <a:pt x="905083" y="1552801"/>
                      <a:pt x="893530" y="1571198"/>
                      <a:pt x="884178" y="1589903"/>
                    </a:cubicBezTo>
                    <a:cubicBezTo>
                      <a:pt x="856798" y="1644662"/>
                      <a:pt x="830306" y="1677891"/>
                      <a:pt x="793561" y="1729946"/>
                    </a:cubicBezTo>
                    <a:cubicBezTo>
                      <a:pt x="779939" y="1749244"/>
                      <a:pt x="764525" y="1767356"/>
                      <a:pt x="752372" y="1787611"/>
                    </a:cubicBezTo>
                    <a:cubicBezTo>
                      <a:pt x="744134" y="1801341"/>
                      <a:pt x="736145" y="1815222"/>
                      <a:pt x="727659" y="1828800"/>
                    </a:cubicBezTo>
                    <a:cubicBezTo>
                      <a:pt x="705091" y="1864909"/>
                      <a:pt x="669721" y="1909229"/>
                      <a:pt x="645280" y="1935892"/>
                    </a:cubicBezTo>
                    <a:cubicBezTo>
                      <a:pt x="638590" y="1943190"/>
                      <a:pt x="627568" y="1945366"/>
                      <a:pt x="620567" y="1952367"/>
                    </a:cubicBezTo>
                    <a:cubicBezTo>
                      <a:pt x="599927" y="1973007"/>
                      <a:pt x="582537" y="1996671"/>
                      <a:pt x="562902" y="2018270"/>
                    </a:cubicBezTo>
                    <a:cubicBezTo>
                      <a:pt x="539651" y="2043846"/>
                      <a:pt x="491576" y="2084866"/>
                      <a:pt x="472286" y="2100649"/>
                    </a:cubicBezTo>
                    <a:cubicBezTo>
                      <a:pt x="464623" y="2106918"/>
                      <a:pt x="455810" y="2111632"/>
                      <a:pt x="447572" y="2117124"/>
                    </a:cubicBezTo>
                    <a:cubicBezTo>
                      <a:pt x="433842" y="2136346"/>
                      <a:pt x="421853" y="2156938"/>
                      <a:pt x="406383" y="2174789"/>
                    </a:cubicBezTo>
                    <a:cubicBezTo>
                      <a:pt x="386036" y="2198266"/>
                      <a:pt x="361514" y="2217829"/>
                      <a:pt x="340480" y="2240692"/>
                    </a:cubicBezTo>
                    <a:cubicBezTo>
                      <a:pt x="312981" y="2270582"/>
                      <a:pt x="235126" y="2347635"/>
                      <a:pt x="200437" y="2405449"/>
                    </a:cubicBezTo>
                    <a:cubicBezTo>
                      <a:pt x="189047" y="2424432"/>
                      <a:pt x="177387" y="2443312"/>
                      <a:pt x="167486" y="2463113"/>
                    </a:cubicBezTo>
                    <a:cubicBezTo>
                      <a:pt x="163603" y="2470880"/>
                      <a:pt x="161743" y="2479510"/>
                      <a:pt x="159248" y="2487827"/>
                    </a:cubicBezTo>
                    <a:cubicBezTo>
                      <a:pt x="153504" y="2506975"/>
                      <a:pt x="148264" y="2526270"/>
                      <a:pt x="142772" y="2545492"/>
                    </a:cubicBezTo>
                    <a:cubicBezTo>
                      <a:pt x="140026" y="2718487"/>
                      <a:pt x="141542" y="2891602"/>
                      <a:pt x="134534" y="3064476"/>
                    </a:cubicBezTo>
                    <a:cubicBezTo>
                      <a:pt x="133290" y="3095151"/>
                      <a:pt x="124080" y="3124988"/>
                      <a:pt x="118059" y="3155092"/>
                    </a:cubicBezTo>
                    <a:cubicBezTo>
                      <a:pt x="110349" y="3193644"/>
                      <a:pt x="101874" y="3232042"/>
                      <a:pt x="93345" y="3270421"/>
                    </a:cubicBezTo>
                    <a:cubicBezTo>
                      <a:pt x="78345" y="3337920"/>
                      <a:pt x="87254" y="3274017"/>
                      <a:pt x="68632" y="3385751"/>
                    </a:cubicBezTo>
                    <a:cubicBezTo>
                      <a:pt x="62248" y="3424056"/>
                      <a:pt x="59490" y="3462946"/>
                      <a:pt x="52156" y="3501081"/>
                    </a:cubicBezTo>
                    <a:cubicBezTo>
                      <a:pt x="39968" y="3564458"/>
                      <a:pt x="34441" y="3578936"/>
                      <a:pt x="19205" y="3624649"/>
                    </a:cubicBezTo>
                    <a:cubicBezTo>
                      <a:pt x="10173" y="3687873"/>
                      <a:pt x="-13973" y="3800061"/>
                      <a:pt x="10967" y="3863546"/>
                    </a:cubicBezTo>
                    <a:cubicBezTo>
                      <a:pt x="40489" y="3938692"/>
                      <a:pt x="119640" y="3995191"/>
                      <a:pt x="183961" y="4036540"/>
                    </a:cubicBezTo>
                    <a:cubicBezTo>
                      <a:pt x="191265" y="4041236"/>
                      <a:pt x="200437" y="4042032"/>
                      <a:pt x="208675" y="4044778"/>
                    </a:cubicBezTo>
                    <a:cubicBezTo>
                      <a:pt x="214167" y="4053016"/>
                      <a:pt x="216703" y="4064329"/>
                      <a:pt x="225151" y="4069492"/>
                    </a:cubicBezTo>
                    <a:cubicBezTo>
                      <a:pt x="231764" y="4073533"/>
                      <a:pt x="423079" y="4165980"/>
                      <a:pt x="447572" y="4184821"/>
                    </a:cubicBezTo>
                    <a:lnTo>
                      <a:pt x="554664" y="4267200"/>
                    </a:lnTo>
                    <a:cubicBezTo>
                      <a:pt x="551918" y="4294659"/>
                      <a:pt x="551222" y="4322402"/>
                      <a:pt x="546426" y="4349578"/>
                    </a:cubicBezTo>
                    <a:cubicBezTo>
                      <a:pt x="542952" y="4369265"/>
                      <a:pt x="535102" y="4387927"/>
                      <a:pt x="529951" y="4407243"/>
                    </a:cubicBezTo>
                    <a:cubicBezTo>
                      <a:pt x="524117" y="4429122"/>
                      <a:pt x="518967" y="4451178"/>
                      <a:pt x="513475" y="4473146"/>
                    </a:cubicBezTo>
                    <a:cubicBezTo>
                      <a:pt x="498294" y="4655313"/>
                      <a:pt x="493428" y="4662236"/>
                      <a:pt x="521713" y="4926227"/>
                    </a:cubicBezTo>
                    <a:cubicBezTo>
                      <a:pt x="528495" y="4989528"/>
                      <a:pt x="591377" y="5119254"/>
                      <a:pt x="620567" y="5165124"/>
                    </a:cubicBezTo>
                    <a:cubicBezTo>
                      <a:pt x="673909" y="5248947"/>
                      <a:pt x="683113" y="5271326"/>
                      <a:pt x="752372" y="5346357"/>
                    </a:cubicBezTo>
                    <a:cubicBezTo>
                      <a:pt x="759087" y="5353632"/>
                      <a:pt x="769271" y="5356754"/>
                      <a:pt x="777086" y="5362832"/>
                    </a:cubicBezTo>
                    <a:cubicBezTo>
                      <a:pt x="818723" y="5395216"/>
                      <a:pt x="850612" y="5445006"/>
                      <a:pt x="900653" y="5461686"/>
                    </a:cubicBezTo>
                    <a:cubicBezTo>
                      <a:pt x="942241" y="5475549"/>
                      <a:pt x="944784" y="5475515"/>
                      <a:pt x="999507" y="5502876"/>
                    </a:cubicBezTo>
                    <a:cubicBezTo>
                      <a:pt x="1074939" y="5540592"/>
                      <a:pt x="949520" y="5494414"/>
                      <a:pt x="1073648" y="5544065"/>
                    </a:cubicBezTo>
                    <a:cubicBezTo>
                      <a:pt x="1111550" y="5559226"/>
                      <a:pt x="1152466" y="5566998"/>
                      <a:pt x="1188978" y="5585254"/>
                    </a:cubicBezTo>
                    <a:cubicBezTo>
                      <a:pt x="1241331" y="5611431"/>
                      <a:pt x="1309893" y="5650743"/>
                      <a:pt x="1370210" y="5667632"/>
                    </a:cubicBezTo>
                    <a:cubicBezTo>
                      <a:pt x="1416390" y="5680562"/>
                      <a:pt x="1463601" y="5689477"/>
                      <a:pt x="1510253" y="5700584"/>
                    </a:cubicBezTo>
                    <a:cubicBezTo>
                      <a:pt x="1521267" y="5703206"/>
                      <a:pt x="1532464" y="5705241"/>
                      <a:pt x="1543205" y="5708821"/>
                    </a:cubicBezTo>
                    <a:cubicBezTo>
                      <a:pt x="1551443" y="5711567"/>
                      <a:pt x="1559457" y="5715106"/>
                      <a:pt x="1567918" y="5717059"/>
                    </a:cubicBezTo>
                    <a:cubicBezTo>
                      <a:pt x="1595204" y="5723356"/>
                      <a:pt x="1622914" y="5727667"/>
                      <a:pt x="1650296" y="5733535"/>
                    </a:cubicBezTo>
                    <a:cubicBezTo>
                      <a:pt x="1661367" y="5735907"/>
                      <a:pt x="1672146" y="5739553"/>
                      <a:pt x="1683248" y="5741773"/>
                    </a:cubicBezTo>
                    <a:cubicBezTo>
                      <a:pt x="1699627" y="5745049"/>
                      <a:pt x="1716267" y="5746886"/>
                      <a:pt x="1732675" y="5750011"/>
                    </a:cubicBezTo>
                    <a:cubicBezTo>
                      <a:pt x="1773938" y="5757871"/>
                      <a:pt x="1815238" y="5765612"/>
                      <a:pt x="1856242" y="5774724"/>
                    </a:cubicBezTo>
                    <a:cubicBezTo>
                      <a:pt x="1864719" y="5776608"/>
                      <a:pt x="1872607" y="5780576"/>
                      <a:pt x="1880956" y="5782962"/>
                    </a:cubicBezTo>
                    <a:cubicBezTo>
                      <a:pt x="1911060" y="5791563"/>
                      <a:pt x="1941009" y="5800884"/>
                      <a:pt x="1971572" y="5807676"/>
                    </a:cubicBezTo>
                    <a:cubicBezTo>
                      <a:pt x="1990526" y="5811888"/>
                      <a:pt x="2010015" y="5813167"/>
                      <a:pt x="2029237" y="5815913"/>
                    </a:cubicBezTo>
                    <a:cubicBezTo>
                      <a:pt x="2155211" y="5885900"/>
                      <a:pt x="2059445" y="5823811"/>
                      <a:pt x="2144567" y="5898292"/>
                    </a:cubicBezTo>
                    <a:cubicBezTo>
                      <a:pt x="2152018" y="5904811"/>
                      <a:pt x="2162279" y="5907766"/>
                      <a:pt x="2169280" y="5914767"/>
                    </a:cubicBezTo>
                    <a:cubicBezTo>
                      <a:pt x="2189920" y="5935407"/>
                      <a:pt x="2205496" y="5960871"/>
                      <a:pt x="2226945" y="5980670"/>
                    </a:cubicBezTo>
                    <a:cubicBezTo>
                      <a:pt x="2241495" y="5994101"/>
                      <a:pt x="2260531" y="6001740"/>
                      <a:pt x="2276372" y="6013621"/>
                    </a:cubicBezTo>
                    <a:cubicBezTo>
                      <a:pt x="2283837" y="6019220"/>
                      <a:pt x="2321989" y="6048787"/>
                      <a:pt x="2334037" y="6054811"/>
                    </a:cubicBezTo>
                    <a:cubicBezTo>
                      <a:pt x="2345154" y="6060369"/>
                      <a:pt x="2394504" y="6082284"/>
                      <a:pt x="2416415" y="6087762"/>
                    </a:cubicBezTo>
                    <a:cubicBezTo>
                      <a:pt x="2429999" y="6091158"/>
                      <a:pt x="2444021" y="6092604"/>
                      <a:pt x="2457605" y="6096000"/>
                    </a:cubicBezTo>
                    <a:cubicBezTo>
                      <a:pt x="2466029" y="6098106"/>
                      <a:pt x="2474001" y="6101743"/>
                      <a:pt x="2482318" y="6104238"/>
                    </a:cubicBezTo>
                    <a:cubicBezTo>
                      <a:pt x="2501466" y="6109982"/>
                      <a:pt x="2520697" y="6115453"/>
                      <a:pt x="2539983" y="6120713"/>
                    </a:cubicBezTo>
                    <a:cubicBezTo>
                      <a:pt x="2612214" y="6140412"/>
                      <a:pt x="2527723" y="6116158"/>
                      <a:pt x="2622361" y="6137189"/>
                    </a:cubicBezTo>
                    <a:cubicBezTo>
                      <a:pt x="2630838" y="6139073"/>
                      <a:pt x="2638510" y="6143999"/>
                      <a:pt x="2647075" y="6145427"/>
                    </a:cubicBezTo>
                    <a:cubicBezTo>
                      <a:pt x="2671602" y="6149515"/>
                      <a:pt x="2696568" y="6150379"/>
                      <a:pt x="2721215" y="6153665"/>
                    </a:cubicBezTo>
                    <a:cubicBezTo>
                      <a:pt x="2737771" y="6155873"/>
                      <a:pt x="2754092" y="6159646"/>
                      <a:pt x="2770642" y="6161903"/>
                    </a:cubicBezTo>
                    <a:cubicBezTo>
                      <a:pt x="2814513" y="6167885"/>
                      <a:pt x="2858570" y="6172449"/>
                      <a:pt x="2902448" y="6178378"/>
                    </a:cubicBezTo>
                    <a:cubicBezTo>
                      <a:pt x="2960173" y="6186179"/>
                      <a:pt x="3018931" y="6188965"/>
                      <a:pt x="3075442" y="6203092"/>
                    </a:cubicBezTo>
                    <a:lnTo>
                      <a:pt x="3174296" y="6227805"/>
                    </a:lnTo>
                    <a:cubicBezTo>
                      <a:pt x="3209920" y="6236355"/>
                      <a:pt x="3246632" y="6240934"/>
                      <a:pt x="3281388" y="6252519"/>
                    </a:cubicBezTo>
                    <a:cubicBezTo>
                      <a:pt x="3330602" y="6268924"/>
                      <a:pt x="3359588" y="6278983"/>
                      <a:pt x="3421432" y="6293708"/>
                    </a:cubicBezTo>
                    <a:cubicBezTo>
                      <a:pt x="3440320" y="6298205"/>
                      <a:pt x="3459875" y="6299200"/>
                      <a:pt x="3479096" y="6301946"/>
                    </a:cubicBezTo>
                    <a:cubicBezTo>
                      <a:pt x="3487334" y="6304692"/>
                      <a:pt x="3495214" y="6308956"/>
                      <a:pt x="3503810" y="6310184"/>
                    </a:cubicBezTo>
                    <a:cubicBezTo>
                      <a:pt x="3632064" y="6328505"/>
                      <a:pt x="3734660" y="6314297"/>
                      <a:pt x="3874513" y="6310184"/>
                    </a:cubicBezTo>
                    <a:lnTo>
                      <a:pt x="4286405" y="6318421"/>
                    </a:lnTo>
                    <a:cubicBezTo>
                      <a:pt x="4297719" y="6318840"/>
                      <a:pt x="4308188" y="6324798"/>
                      <a:pt x="4319356" y="6326659"/>
                    </a:cubicBezTo>
                    <a:cubicBezTo>
                      <a:pt x="4357661" y="6333043"/>
                      <a:pt x="4434686" y="6343135"/>
                      <a:pt x="4434686" y="6343135"/>
                    </a:cubicBezTo>
                    <a:cubicBezTo>
                      <a:pt x="4442924" y="6345881"/>
                      <a:pt x="4450736" y="6350776"/>
                      <a:pt x="4459399" y="6351373"/>
                    </a:cubicBezTo>
                    <a:cubicBezTo>
                      <a:pt x="4707974" y="6368516"/>
                      <a:pt x="4602677" y="6335975"/>
                      <a:pt x="4698296" y="6367849"/>
                    </a:cubicBezTo>
                    <a:cubicBezTo>
                      <a:pt x="4712026" y="6381579"/>
                      <a:pt x="4724873" y="6396252"/>
                      <a:pt x="4739486" y="6409038"/>
                    </a:cubicBezTo>
                    <a:cubicBezTo>
                      <a:pt x="4746937" y="6415557"/>
                      <a:pt x="4756143" y="6419759"/>
                      <a:pt x="4764199" y="6425513"/>
                    </a:cubicBezTo>
                    <a:cubicBezTo>
                      <a:pt x="4775372" y="6433493"/>
                      <a:pt x="4786167" y="6441989"/>
                      <a:pt x="4797151" y="6450227"/>
                    </a:cubicBezTo>
                    <a:cubicBezTo>
                      <a:pt x="4814408" y="6476113"/>
                      <a:pt x="4818918" y="6486379"/>
                      <a:pt x="4846578" y="6507892"/>
                    </a:cubicBezTo>
                    <a:cubicBezTo>
                      <a:pt x="4859217" y="6517722"/>
                      <a:pt x="4874037" y="6524367"/>
                      <a:pt x="4887767" y="6532605"/>
                    </a:cubicBezTo>
                    <a:cubicBezTo>
                      <a:pt x="4893259" y="6540843"/>
                      <a:pt x="4899330" y="6548723"/>
                      <a:pt x="4904242" y="6557319"/>
                    </a:cubicBezTo>
                    <a:cubicBezTo>
                      <a:pt x="4910335" y="6567981"/>
                      <a:pt x="4913906" y="6580052"/>
                      <a:pt x="4920718" y="6590270"/>
                    </a:cubicBezTo>
                    <a:cubicBezTo>
                      <a:pt x="4935950" y="6613118"/>
                      <a:pt x="4953994" y="6633966"/>
                      <a:pt x="4970145" y="6656173"/>
                    </a:cubicBezTo>
                    <a:cubicBezTo>
                      <a:pt x="4975968" y="6664180"/>
                      <a:pt x="4979104" y="6674443"/>
                      <a:pt x="4986621" y="6680886"/>
                    </a:cubicBezTo>
                    <a:cubicBezTo>
                      <a:pt x="5011381" y="6702109"/>
                      <a:pt x="5025568" y="6704853"/>
                      <a:pt x="5052523" y="6713838"/>
                    </a:cubicBezTo>
                    <a:cubicBezTo>
                      <a:pt x="5110188" y="6711092"/>
                      <a:pt x="5167958" y="6710028"/>
                      <a:pt x="5225518" y="6705600"/>
                    </a:cubicBezTo>
                    <a:cubicBezTo>
                      <a:pt x="5239478" y="6704526"/>
                      <a:pt x="5252896" y="6699664"/>
                      <a:pt x="5266707" y="6697362"/>
                    </a:cubicBezTo>
                    <a:cubicBezTo>
                      <a:pt x="5285860" y="6694170"/>
                      <a:pt x="5305150" y="6691870"/>
                      <a:pt x="5324372" y="6689124"/>
                    </a:cubicBezTo>
                    <a:cubicBezTo>
                      <a:pt x="5340848" y="6680886"/>
                      <a:pt x="5359063" y="6675463"/>
                      <a:pt x="5373799" y="6664411"/>
                    </a:cubicBezTo>
                    <a:cubicBezTo>
                      <a:pt x="5381720" y="6658471"/>
                      <a:pt x="5382037" y="6645189"/>
                      <a:pt x="5390275" y="6639697"/>
                    </a:cubicBezTo>
                    <a:cubicBezTo>
                      <a:pt x="5399695" y="6633417"/>
                      <a:pt x="5412485" y="6635039"/>
                      <a:pt x="5423226" y="6631459"/>
                    </a:cubicBezTo>
                    <a:cubicBezTo>
                      <a:pt x="5445483" y="6624040"/>
                      <a:pt x="5467472" y="6615770"/>
                      <a:pt x="5489129" y="6606746"/>
                    </a:cubicBezTo>
                    <a:cubicBezTo>
                      <a:pt x="5500465" y="6602023"/>
                      <a:pt x="5510917" y="6595387"/>
                      <a:pt x="5522080" y="6590270"/>
                    </a:cubicBezTo>
                    <a:cubicBezTo>
                      <a:pt x="5576827" y="6565178"/>
                      <a:pt x="5630240" y="6536711"/>
                      <a:pt x="5686837" y="6516130"/>
                    </a:cubicBezTo>
                    <a:lnTo>
                      <a:pt x="5777453" y="6483178"/>
                    </a:lnTo>
                    <a:cubicBezTo>
                      <a:pt x="5799421" y="6466702"/>
                      <a:pt x="5821914" y="6450905"/>
                      <a:pt x="5843356" y="6433751"/>
                    </a:cubicBezTo>
                    <a:cubicBezTo>
                      <a:pt x="5883366" y="6401743"/>
                      <a:pt x="5933730" y="6356040"/>
                      <a:pt x="5966923" y="6318421"/>
                    </a:cubicBezTo>
                    <a:cubicBezTo>
                      <a:pt x="5987637" y="6294945"/>
                      <a:pt x="6000767" y="6264598"/>
                      <a:pt x="6024588" y="6244281"/>
                    </a:cubicBezTo>
                    <a:cubicBezTo>
                      <a:pt x="6094787" y="6184406"/>
                      <a:pt x="6186964" y="6149577"/>
                      <a:pt x="6247010" y="6079524"/>
                    </a:cubicBezTo>
                    <a:cubicBezTo>
                      <a:pt x="6263486" y="6060302"/>
                      <a:pt x="6282394" y="6042924"/>
                      <a:pt x="6296437" y="6021859"/>
                    </a:cubicBezTo>
                    <a:cubicBezTo>
                      <a:pt x="6388765" y="5883367"/>
                      <a:pt x="6237230" y="5983207"/>
                      <a:pt x="6469432" y="5766486"/>
                    </a:cubicBezTo>
                    <a:cubicBezTo>
                      <a:pt x="6510621" y="5728043"/>
                      <a:pt x="6548448" y="5685648"/>
                      <a:pt x="6592999" y="5651157"/>
                    </a:cubicBezTo>
                    <a:cubicBezTo>
                      <a:pt x="6699104" y="5569011"/>
                      <a:pt x="6880164" y="5490297"/>
                      <a:pt x="6996653" y="5461686"/>
                    </a:cubicBezTo>
                    <a:cubicBezTo>
                      <a:pt x="7060709" y="5445953"/>
                      <a:pt x="7128458" y="5456195"/>
                      <a:pt x="7194361" y="5453449"/>
                    </a:cubicBezTo>
                    <a:cubicBezTo>
                      <a:pt x="7213583" y="5450703"/>
                      <a:pt x="7233265" y="5450214"/>
                      <a:pt x="7252026" y="5445211"/>
                    </a:cubicBezTo>
                    <a:cubicBezTo>
                      <a:pt x="7274695" y="5439166"/>
                      <a:pt x="7296490" y="5430026"/>
                      <a:pt x="7317929" y="5420497"/>
                    </a:cubicBezTo>
                    <a:cubicBezTo>
                      <a:pt x="7379164" y="5393281"/>
                      <a:pt x="7416625" y="5374246"/>
                      <a:pt x="7466210" y="5329881"/>
                    </a:cubicBezTo>
                    <a:cubicBezTo>
                      <a:pt x="7498044" y="5301398"/>
                      <a:pt x="7526621" y="5269470"/>
                      <a:pt x="7556826" y="5239265"/>
                    </a:cubicBezTo>
                    <a:cubicBezTo>
                      <a:pt x="7559572" y="5231027"/>
                      <a:pt x="7562015" y="5222682"/>
                      <a:pt x="7565064" y="5214551"/>
                    </a:cubicBezTo>
                    <a:cubicBezTo>
                      <a:pt x="7570256" y="5200705"/>
                      <a:pt x="7576864" y="5187391"/>
                      <a:pt x="7581540" y="5173362"/>
                    </a:cubicBezTo>
                    <a:cubicBezTo>
                      <a:pt x="7592884" y="5139330"/>
                      <a:pt x="7606024" y="5083660"/>
                      <a:pt x="7614491" y="5049794"/>
                    </a:cubicBezTo>
                    <a:cubicBezTo>
                      <a:pt x="7622566" y="4977119"/>
                      <a:pt x="7622668" y="4960636"/>
                      <a:pt x="7639205" y="4885038"/>
                    </a:cubicBezTo>
                    <a:cubicBezTo>
                      <a:pt x="7651872" y="4827130"/>
                      <a:pt x="7667065" y="4769802"/>
                      <a:pt x="7680394" y="4712043"/>
                    </a:cubicBezTo>
                    <a:cubicBezTo>
                      <a:pt x="7690431" y="4668549"/>
                      <a:pt x="7688411" y="4649278"/>
                      <a:pt x="7713345" y="4604951"/>
                    </a:cubicBezTo>
                    <a:cubicBezTo>
                      <a:pt x="7726807" y="4581018"/>
                      <a:pt x="7745035" y="4560011"/>
                      <a:pt x="7762772" y="4539049"/>
                    </a:cubicBezTo>
                    <a:cubicBezTo>
                      <a:pt x="7784993" y="4512788"/>
                      <a:pt x="7817233" y="4485211"/>
                      <a:pt x="7845151" y="4464908"/>
                    </a:cubicBezTo>
                    <a:cubicBezTo>
                      <a:pt x="7861165" y="4453262"/>
                      <a:pt x="7877159" y="4441373"/>
                      <a:pt x="7894578" y="4431957"/>
                    </a:cubicBezTo>
                    <a:cubicBezTo>
                      <a:pt x="7938161" y="4408399"/>
                      <a:pt x="8148120" y="4308341"/>
                      <a:pt x="8232329" y="4250724"/>
                    </a:cubicBezTo>
                    <a:cubicBezTo>
                      <a:pt x="8258168" y="4233045"/>
                      <a:pt x="8283526" y="4214363"/>
                      <a:pt x="8306469" y="4193059"/>
                    </a:cubicBezTo>
                    <a:cubicBezTo>
                      <a:pt x="8322185" y="4178466"/>
                      <a:pt x="8333929" y="4160108"/>
                      <a:pt x="8347659" y="4143632"/>
                    </a:cubicBezTo>
                    <a:cubicBezTo>
                      <a:pt x="8373612" y="4039815"/>
                      <a:pt x="8384066" y="4024394"/>
                      <a:pt x="8355896" y="3880021"/>
                    </a:cubicBezTo>
                    <a:cubicBezTo>
                      <a:pt x="8346228" y="3830472"/>
                      <a:pt x="8320809" y="3785132"/>
                      <a:pt x="8298232" y="3739978"/>
                    </a:cubicBezTo>
                    <a:cubicBezTo>
                      <a:pt x="8284949" y="3713412"/>
                      <a:pt x="8271284" y="3685252"/>
                      <a:pt x="8248805" y="3665838"/>
                    </a:cubicBezTo>
                    <a:cubicBezTo>
                      <a:pt x="8156739" y="3586326"/>
                      <a:pt x="8116717" y="3594255"/>
                      <a:pt x="8026383" y="3534032"/>
                    </a:cubicBezTo>
                    <a:cubicBezTo>
                      <a:pt x="7997124" y="3514526"/>
                      <a:pt x="7971464" y="3490097"/>
                      <a:pt x="7944005" y="3468130"/>
                    </a:cubicBezTo>
                    <a:cubicBezTo>
                      <a:pt x="7931835" y="3443791"/>
                      <a:pt x="7918941" y="3420283"/>
                      <a:pt x="7911053" y="3393989"/>
                    </a:cubicBezTo>
                    <a:cubicBezTo>
                      <a:pt x="7907030" y="3380578"/>
                      <a:pt x="7905561" y="3366530"/>
                      <a:pt x="7902815" y="3352800"/>
                    </a:cubicBezTo>
                    <a:cubicBezTo>
                      <a:pt x="7911053" y="3311611"/>
                      <a:pt x="7913174" y="3268708"/>
                      <a:pt x="7927529" y="3229232"/>
                    </a:cubicBezTo>
                    <a:cubicBezTo>
                      <a:pt x="7935602" y="3207033"/>
                      <a:pt x="7956565" y="3191822"/>
                      <a:pt x="7968718" y="3171567"/>
                    </a:cubicBezTo>
                    <a:cubicBezTo>
                      <a:pt x="8002169" y="3115816"/>
                      <a:pt x="8005729" y="3093484"/>
                      <a:pt x="8026383" y="3031524"/>
                    </a:cubicBezTo>
                    <a:cubicBezTo>
                      <a:pt x="8048492" y="2766222"/>
                      <a:pt x="8019384" y="3122105"/>
                      <a:pt x="8042859" y="2809103"/>
                    </a:cubicBezTo>
                    <a:cubicBezTo>
                      <a:pt x="8069089" y="2459363"/>
                      <a:pt x="8051046" y="2735756"/>
                      <a:pt x="8067572" y="2471351"/>
                    </a:cubicBezTo>
                    <a:cubicBezTo>
                      <a:pt x="8062080" y="2383481"/>
                      <a:pt x="8064929" y="2294688"/>
                      <a:pt x="8051096" y="2207740"/>
                    </a:cubicBezTo>
                    <a:cubicBezTo>
                      <a:pt x="8045487" y="2172486"/>
                      <a:pt x="8026255" y="2140620"/>
                      <a:pt x="8009907" y="2108886"/>
                    </a:cubicBezTo>
                    <a:cubicBezTo>
                      <a:pt x="7979492" y="2049844"/>
                      <a:pt x="7945223" y="1992843"/>
                      <a:pt x="7911053" y="1935892"/>
                    </a:cubicBezTo>
                    <a:cubicBezTo>
                      <a:pt x="7903989" y="1924119"/>
                      <a:pt x="7893711" y="1914523"/>
                      <a:pt x="7886340" y="1902940"/>
                    </a:cubicBezTo>
                    <a:cubicBezTo>
                      <a:pt x="7874454" y="1884263"/>
                      <a:pt x="7865360" y="1863898"/>
                      <a:pt x="7853388" y="1845276"/>
                    </a:cubicBezTo>
                    <a:cubicBezTo>
                      <a:pt x="7840614" y="1825406"/>
                      <a:pt x="7824175" y="1807971"/>
                      <a:pt x="7812199" y="1787611"/>
                    </a:cubicBezTo>
                    <a:cubicBezTo>
                      <a:pt x="7796633" y="1761149"/>
                      <a:pt x="7786661" y="1731644"/>
                      <a:pt x="7771010" y="1705232"/>
                    </a:cubicBezTo>
                    <a:cubicBezTo>
                      <a:pt x="7742665" y="1657399"/>
                      <a:pt x="7711236" y="1611452"/>
                      <a:pt x="7680394" y="1565189"/>
                    </a:cubicBezTo>
                    <a:cubicBezTo>
                      <a:pt x="7656310" y="1529064"/>
                      <a:pt x="7636954" y="1488798"/>
                      <a:pt x="7606253" y="1458097"/>
                    </a:cubicBezTo>
                    <a:cubicBezTo>
                      <a:pt x="7568319" y="1420163"/>
                      <a:pt x="7549011" y="1396610"/>
                      <a:pt x="7507399" y="1367481"/>
                    </a:cubicBezTo>
                    <a:cubicBezTo>
                      <a:pt x="7494282" y="1358299"/>
                      <a:pt x="7480338" y="1350302"/>
                      <a:pt x="7466210" y="1342767"/>
                    </a:cubicBezTo>
                    <a:cubicBezTo>
                      <a:pt x="7439121" y="1328320"/>
                      <a:pt x="7383832" y="1301578"/>
                      <a:pt x="7383832" y="1301578"/>
                    </a:cubicBezTo>
                    <a:cubicBezTo>
                      <a:pt x="7381086" y="1293340"/>
                      <a:pt x="7378643" y="1284995"/>
                      <a:pt x="7375594" y="1276865"/>
                    </a:cubicBezTo>
                    <a:cubicBezTo>
                      <a:pt x="7361343" y="1238863"/>
                      <a:pt x="7357782" y="1239533"/>
                      <a:pt x="7350880" y="1202724"/>
                    </a:cubicBezTo>
                    <a:cubicBezTo>
                      <a:pt x="7337413" y="1130899"/>
                      <a:pt x="7337844" y="1078757"/>
                      <a:pt x="7301453" y="1013254"/>
                    </a:cubicBezTo>
                    <a:cubicBezTo>
                      <a:pt x="7291626" y="995566"/>
                      <a:pt x="7219525" y="920416"/>
                      <a:pt x="7202599" y="906162"/>
                    </a:cubicBezTo>
                    <a:cubicBezTo>
                      <a:pt x="6995472" y="731740"/>
                      <a:pt x="7170732" y="876979"/>
                      <a:pt x="7046080" y="799070"/>
                    </a:cubicBezTo>
                    <a:cubicBezTo>
                      <a:pt x="7017656" y="781305"/>
                      <a:pt x="6993994" y="755754"/>
                      <a:pt x="6963702" y="741405"/>
                    </a:cubicBezTo>
                    <a:cubicBezTo>
                      <a:pt x="6940823" y="730567"/>
                      <a:pt x="6913686" y="732606"/>
                      <a:pt x="6889561" y="724930"/>
                    </a:cubicBezTo>
                    <a:cubicBezTo>
                      <a:pt x="6701858" y="665207"/>
                      <a:pt x="6844699" y="696185"/>
                      <a:pt x="6741280" y="675503"/>
                    </a:cubicBezTo>
                    <a:cubicBezTo>
                      <a:pt x="6689107" y="678249"/>
                      <a:pt x="6636662" y="677752"/>
                      <a:pt x="6584761" y="683740"/>
                    </a:cubicBezTo>
                    <a:cubicBezTo>
                      <a:pt x="6564902" y="686031"/>
                      <a:pt x="6546382" y="694956"/>
                      <a:pt x="6527096" y="700216"/>
                    </a:cubicBezTo>
                    <a:cubicBezTo>
                      <a:pt x="6516173" y="703195"/>
                      <a:pt x="6505129" y="705708"/>
                      <a:pt x="6494145" y="708454"/>
                    </a:cubicBezTo>
                    <a:cubicBezTo>
                      <a:pt x="6455702" y="705708"/>
                      <a:pt x="6416735" y="707110"/>
                      <a:pt x="6378815" y="700216"/>
                    </a:cubicBezTo>
                    <a:cubicBezTo>
                      <a:pt x="6355732" y="696019"/>
                      <a:pt x="6335007" y="683394"/>
                      <a:pt x="6312913" y="675503"/>
                    </a:cubicBezTo>
                    <a:cubicBezTo>
                      <a:pt x="6255797" y="655105"/>
                      <a:pt x="6272771" y="660575"/>
                      <a:pt x="6214059" y="650789"/>
                    </a:cubicBezTo>
                    <a:cubicBezTo>
                      <a:pt x="6014325" y="500989"/>
                      <a:pt x="6200546" y="636289"/>
                      <a:pt x="6049302" y="535459"/>
                    </a:cubicBezTo>
                    <a:cubicBezTo>
                      <a:pt x="5946351" y="466825"/>
                      <a:pt x="6094821" y="557828"/>
                      <a:pt x="5975161" y="486032"/>
                    </a:cubicBezTo>
                    <a:cubicBezTo>
                      <a:pt x="5949967" y="452440"/>
                      <a:pt x="5944361" y="441728"/>
                      <a:pt x="5909259" y="411892"/>
                    </a:cubicBezTo>
                    <a:cubicBezTo>
                      <a:pt x="5869068" y="377730"/>
                      <a:pt x="5832870" y="336628"/>
                      <a:pt x="5785691" y="313038"/>
                    </a:cubicBezTo>
                    <a:cubicBezTo>
                      <a:pt x="5656923" y="248654"/>
                      <a:pt x="5749893" y="290285"/>
                      <a:pt x="5653886" y="255373"/>
                    </a:cubicBezTo>
                    <a:cubicBezTo>
                      <a:pt x="5639989" y="250319"/>
                      <a:pt x="5627155" y="241995"/>
                      <a:pt x="5612696" y="238897"/>
                    </a:cubicBezTo>
                    <a:cubicBezTo>
                      <a:pt x="5588383" y="233687"/>
                      <a:pt x="5563269" y="233405"/>
                      <a:pt x="5538556" y="230659"/>
                    </a:cubicBezTo>
                    <a:cubicBezTo>
                      <a:pt x="5480891" y="236151"/>
                      <a:pt x="5423105" y="240495"/>
                      <a:pt x="5365561" y="247135"/>
                    </a:cubicBezTo>
                    <a:cubicBezTo>
                      <a:pt x="5233813" y="262337"/>
                      <a:pt x="5486452" y="255755"/>
                      <a:pt x="5200805" y="296562"/>
                    </a:cubicBezTo>
                    <a:cubicBezTo>
                      <a:pt x="5104986" y="310251"/>
                      <a:pt x="5162507" y="303417"/>
                      <a:pt x="5027810" y="313038"/>
                    </a:cubicBezTo>
                    <a:cubicBezTo>
                      <a:pt x="4972891" y="310292"/>
                      <a:pt x="4917121" y="314813"/>
                      <a:pt x="4863053" y="304800"/>
                    </a:cubicBezTo>
                    <a:cubicBezTo>
                      <a:pt x="4841285" y="300769"/>
                      <a:pt x="4825189" y="281750"/>
                      <a:pt x="4805388" y="271849"/>
                    </a:cubicBezTo>
                    <a:cubicBezTo>
                      <a:pt x="4786683" y="262497"/>
                      <a:pt x="4767432" y="254128"/>
                      <a:pt x="4747723" y="247135"/>
                    </a:cubicBezTo>
                    <a:cubicBezTo>
                      <a:pt x="4536792" y="172288"/>
                      <a:pt x="4610605" y="186281"/>
                      <a:pt x="4451161" y="172994"/>
                    </a:cubicBezTo>
                    <a:lnTo>
                      <a:pt x="4327594" y="131805"/>
                    </a:lnTo>
                    <a:cubicBezTo>
                      <a:pt x="4308544" y="125744"/>
                      <a:pt x="4288894" y="121652"/>
                      <a:pt x="4269929" y="115330"/>
                    </a:cubicBezTo>
                    <a:cubicBezTo>
                      <a:pt x="4255900" y="110654"/>
                      <a:pt x="4243199" y="101952"/>
                      <a:pt x="4228740" y="98854"/>
                    </a:cubicBezTo>
                    <a:cubicBezTo>
                      <a:pt x="4204426" y="93644"/>
                      <a:pt x="4179313" y="93362"/>
                      <a:pt x="4154599" y="90616"/>
                    </a:cubicBezTo>
                    <a:cubicBezTo>
                      <a:pt x="4129886" y="104346"/>
                      <a:pt x="4104240" y="116517"/>
                      <a:pt x="4080459" y="131805"/>
                    </a:cubicBezTo>
                    <a:cubicBezTo>
                      <a:pt x="4010954" y="176487"/>
                      <a:pt x="4068745" y="154137"/>
                      <a:pt x="3998080" y="189470"/>
                    </a:cubicBezTo>
                    <a:cubicBezTo>
                      <a:pt x="3984854" y="196083"/>
                      <a:pt x="3970404" y="199940"/>
                      <a:pt x="3956891" y="205946"/>
                    </a:cubicBezTo>
                    <a:cubicBezTo>
                      <a:pt x="3925533" y="219883"/>
                      <a:pt x="3925733" y="221226"/>
                      <a:pt x="3899226" y="238897"/>
                    </a:cubicBezTo>
                    <a:cubicBezTo>
                      <a:pt x="3812121" y="209861"/>
                      <a:pt x="3875558" y="213346"/>
                      <a:pt x="3833323" y="247135"/>
                    </a:cubicBezTo>
                    <a:cubicBezTo>
                      <a:pt x="3826543" y="252559"/>
                      <a:pt x="3816377" y="251490"/>
                      <a:pt x="3808610" y="255373"/>
                    </a:cubicBezTo>
                    <a:cubicBezTo>
                      <a:pt x="3799754" y="259801"/>
                      <a:pt x="3791903" y="266026"/>
                      <a:pt x="3783896" y="271849"/>
                    </a:cubicBezTo>
                    <a:cubicBezTo>
                      <a:pt x="3761689" y="288000"/>
                      <a:pt x="3740201" y="305125"/>
                      <a:pt x="3717994" y="321276"/>
                    </a:cubicBezTo>
                    <a:cubicBezTo>
                      <a:pt x="3709987" y="327099"/>
                      <a:pt x="3683675" y="340152"/>
                      <a:pt x="3693280" y="337751"/>
                    </a:cubicBezTo>
                    <a:cubicBezTo>
                      <a:pt x="3713568" y="332679"/>
                      <a:pt x="3731723" y="321276"/>
                      <a:pt x="3750945" y="313038"/>
                    </a:cubicBezTo>
                    <a:cubicBezTo>
                      <a:pt x="3761929" y="293816"/>
                      <a:pt x="3774534" y="275435"/>
                      <a:pt x="3783896" y="255373"/>
                    </a:cubicBezTo>
                    <a:cubicBezTo>
                      <a:pt x="3793818" y="234113"/>
                      <a:pt x="3795596" y="208991"/>
                      <a:pt x="3808610" y="189470"/>
                    </a:cubicBezTo>
                    <a:cubicBezTo>
                      <a:pt x="3823689" y="166852"/>
                      <a:pt x="3844528" y="148115"/>
                      <a:pt x="3866275" y="131805"/>
                    </a:cubicBezTo>
                    <a:cubicBezTo>
                      <a:pt x="3877259" y="123567"/>
                      <a:pt x="3849799" y="153773"/>
                      <a:pt x="3841561" y="164757"/>
                    </a:cubicBezTo>
                    <a:cubicBezTo>
                      <a:pt x="3838815" y="178487"/>
                      <a:pt x="3830818" y="192170"/>
                      <a:pt x="3833323" y="205946"/>
                    </a:cubicBezTo>
                    <a:cubicBezTo>
                      <a:pt x="3842880" y="258509"/>
                      <a:pt x="3962949" y="376424"/>
                      <a:pt x="3965129" y="378940"/>
                    </a:cubicBezTo>
                    <a:cubicBezTo>
                      <a:pt x="3987309" y="467660"/>
                      <a:pt x="3990331" y="466627"/>
                      <a:pt x="3965129" y="617838"/>
                    </a:cubicBezTo>
                    <a:cubicBezTo>
                      <a:pt x="3963701" y="626403"/>
                      <a:pt x="3947906" y="613991"/>
                      <a:pt x="3940415" y="609600"/>
                    </a:cubicBezTo>
                    <a:cubicBezTo>
                      <a:pt x="3868095" y="567205"/>
                      <a:pt x="3796875" y="522927"/>
                      <a:pt x="3726232" y="477794"/>
                    </a:cubicBezTo>
                    <a:cubicBezTo>
                      <a:pt x="3631997" y="417589"/>
                      <a:pt x="3658858" y="422259"/>
                      <a:pt x="3561475" y="370703"/>
                    </a:cubicBezTo>
                    <a:cubicBezTo>
                      <a:pt x="3542993" y="360918"/>
                      <a:pt x="3523918" y="351734"/>
                      <a:pt x="3503810" y="345989"/>
                    </a:cubicBezTo>
                    <a:cubicBezTo>
                      <a:pt x="3477222" y="338392"/>
                      <a:pt x="3356830" y="330308"/>
                      <a:pt x="3347291" y="329513"/>
                    </a:cubicBezTo>
                    <a:cubicBezTo>
                      <a:pt x="3322578" y="324021"/>
                      <a:pt x="3298034" y="317703"/>
                      <a:pt x="3273151" y="313038"/>
                    </a:cubicBezTo>
                    <a:cubicBezTo>
                      <a:pt x="3186609" y="296812"/>
                      <a:pt x="3242977" y="313964"/>
                      <a:pt x="3190772" y="296562"/>
                    </a:cubicBezTo>
                    <a:cubicBezTo>
                      <a:pt x="3166059" y="302054"/>
                      <a:pt x="3139276" y="301716"/>
                      <a:pt x="3116632" y="313038"/>
                    </a:cubicBezTo>
                    <a:cubicBezTo>
                      <a:pt x="3056786" y="342961"/>
                      <a:pt x="3123867" y="356639"/>
                      <a:pt x="3067205" y="337751"/>
                    </a:cubicBezTo>
                    <a:cubicBezTo>
                      <a:pt x="3065668" y="336470"/>
                      <a:pt x="3002067" y="285997"/>
                      <a:pt x="2993064" y="271849"/>
                    </a:cubicBezTo>
                    <a:cubicBezTo>
                      <a:pt x="2979878" y="251128"/>
                      <a:pt x="2969559" y="228617"/>
                      <a:pt x="2960113" y="205946"/>
                    </a:cubicBezTo>
                    <a:cubicBezTo>
                      <a:pt x="2955758" y="195495"/>
                      <a:pt x="2957374" y="182891"/>
                      <a:pt x="2951875" y="172994"/>
                    </a:cubicBezTo>
                    <a:cubicBezTo>
                      <a:pt x="2943336" y="157624"/>
                      <a:pt x="2929907" y="145535"/>
                      <a:pt x="2918923" y="131805"/>
                    </a:cubicBezTo>
                    <a:cubicBezTo>
                      <a:pt x="2918384" y="129650"/>
                      <a:pt x="2906746" y="79513"/>
                      <a:pt x="2902448" y="74140"/>
                    </a:cubicBezTo>
                    <a:cubicBezTo>
                      <a:pt x="2886710" y="54468"/>
                      <a:pt x="2872917" y="59375"/>
                      <a:pt x="2853021" y="49427"/>
                    </a:cubicBezTo>
                    <a:cubicBezTo>
                      <a:pt x="2844165" y="44999"/>
                      <a:pt x="2835913" y="39289"/>
                      <a:pt x="2828307" y="32951"/>
                    </a:cubicBezTo>
                    <a:cubicBezTo>
                      <a:pt x="2819357" y="25493"/>
                      <a:pt x="2814646" y="11922"/>
                      <a:pt x="2803594" y="8238"/>
                    </a:cubicBezTo>
                    <a:cubicBezTo>
                      <a:pt x="2787964" y="3028"/>
                      <a:pt x="2810459" y="0"/>
                      <a:pt x="2754167" y="0"/>
                    </a:cubicBezTo>
                    <a:close/>
                  </a:path>
                </a:pathLst>
              </a:custGeom>
              <a:solidFill>
                <a:schemeClr val="tx1">
                  <a:alpha val="48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자유형 5"/>
              <p:cNvSpPr/>
              <p:nvPr/>
            </p:nvSpPr>
            <p:spPr>
              <a:xfrm rot="19175193">
                <a:off x="3831265" y="371083"/>
                <a:ext cx="2288776" cy="3998270"/>
              </a:xfrm>
              <a:custGeom>
                <a:avLst/>
                <a:gdLst>
                  <a:gd name="connsiteX0" fmla="*/ 2754167 w 8372664"/>
                  <a:gd name="connsiteY0" fmla="*/ 0 h 6713838"/>
                  <a:gd name="connsiteX1" fmla="*/ 2465842 w 8372664"/>
                  <a:gd name="connsiteY1" fmla="*/ 8238 h 6713838"/>
                  <a:gd name="connsiteX2" fmla="*/ 2416415 w 8372664"/>
                  <a:gd name="connsiteY2" fmla="*/ 16476 h 6713838"/>
                  <a:gd name="connsiteX3" fmla="*/ 2358751 w 8372664"/>
                  <a:gd name="connsiteY3" fmla="*/ 24713 h 6713838"/>
                  <a:gd name="connsiteX4" fmla="*/ 2202232 w 8372664"/>
                  <a:gd name="connsiteY4" fmla="*/ 74140 h 6713838"/>
                  <a:gd name="connsiteX5" fmla="*/ 2161042 w 8372664"/>
                  <a:gd name="connsiteY5" fmla="*/ 98854 h 6713838"/>
                  <a:gd name="connsiteX6" fmla="*/ 2086902 w 8372664"/>
                  <a:gd name="connsiteY6" fmla="*/ 148281 h 6713838"/>
                  <a:gd name="connsiteX7" fmla="*/ 2053951 w 8372664"/>
                  <a:gd name="connsiteY7" fmla="*/ 197708 h 6713838"/>
                  <a:gd name="connsiteX8" fmla="*/ 2029237 w 8372664"/>
                  <a:gd name="connsiteY8" fmla="*/ 280086 h 6713838"/>
                  <a:gd name="connsiteX9" fmla="*/ 2020999 w 8372664"/>
                  <a:gd name="connsiteY9" fmla="*/ 329513 h 6713838"/>
                  <a:gd name="connsiteX10" fmla="*/ 1955096 w 8372664"/>
                  <a:gd name="connsiteY10" fmla="*/ 461319 h 6713838"/>
                  <a:gd name="connsiteX11" fmla="*/ 1897432 w 8372664"/>
                  <a:gd name="connsiteY11" fmla="*/ 543697 h 6713838"/>
                  <a:gd name="connsiteX12" fmla="*/ 1864480 w 8372664"/>
                  <a:gd name="connsiteY12" fmla="*/ 568411 h 6713838"/>
                  <a:gd name="connsiteX13" fmla="*/ 1823291 w 8372664"/>
                  <a:gd name="connsiteY13" fmla="*/ 593124 h 6713838"/>
                  <a:gd name="connsiteX14" fmla="*/ 1707961 w 8372664"/>
                  <a:gd name="connsiteY14" fmla="*/ 626076 h 6713838"/>
                  <a:gd name="connsiteX15" fmla="*/ 1658534 w 8372664"/>
                  <a:gd name="connsiteY15" fmla="*/ 634313 h 6713838"/>
                  <a:gd name="connsiteX16" fmla="*/ 1460826 w 8372664"/>
                  <a:gd name="connsiteY16" fmla="*/ 642551 h 6713838"/>
                  <a:gd name="connsiteX17" fmla="*/ 1353734 w 8372664"/>
                  <a:gd name="connsiteY17" fmla="*/ 675503 h 6713838"/>
                  <a:gd name="connsiteX18" fmla="*/ 1238405 w 8372664"/>
                  <a:gd name="connsiteY18" fmla="*/ 733167 h 6713838"/>
                  <a:gd name="connsiteX19" fmla="*/ 1172502 w 8372664"/>
                  <a:gd name="connsiteY19" fmla="*/ 782594 h 6713838"/>
                  <a:gd name="connsiteX20" fmla="*/ 1106599 w 8372664"/>
                  <a:gd name="connsiteY20" fmla="*/ 815546 h 6713838"/>
                  <a:gd name="connsiteX21" fmla="*/ 1057172 w 8372664"/>
                  <a:gd name="connsiteY21" fmla="*/ 864973 h 6713838"/>
                  <a:gd name="connsiteX22" fmla="*/ 1007745 w 8372664"/>
                  <a:gd name="connsiteY22" fmla="*/ 906162 h 6713838"/>
                  <a:gd name="connsiteX23" fmla="*/ 974794 w 8372664"/>
                  <a:gd name="connsiteY23" fmla="*/ 955589 h 6713838"/>
                  <a:gd name="connsiteX24" fmla="*/ 941842 w 8372664"/>
                  <a:gd name="connsiteY24" fmla="*/ 988540 h 6713838"/>
                  <a:gd name="connsiteX25" fmla="*/ 933605 w 8372664"/>
                  <a:gd name="connsiteY25" fmla="*/ 1046205 h 6713838"/>
                  <a:gd name="connsiteX26" fmla="*/ 925367 w 8372664"/>
                  <a:gd name="connsiteY26" fmla="*/ 1087394 h 6713838"/>
                  <a:gd name="connsiteX27" fmla="*/ 917129 w 8372664"/>
                  <a:gd name="connsiteY27" fmla="*/ 1136821 h 6713838"/>
                  <a:gd name="connsiteX28" fmla="*/ 908891 w 8372664"/>
                  <a:gd name="connsiteY28" fmla="*/ 1532238 h 6713838"/>
                  <a:gd name="connsiteX29" fmla="*/ 884178 w 8372664"/>
                  <a:gd name="connsiteY29" fmla="*/ 1589903 h 6713838"/>
                  <a:gd name="connsiteX30" fmla="*/ 793561 w 8372664"/>
                  <a:gd name="connsiteY30" fmla="*/ 1729946 h 6713838"/>
                  <a:gd name="connsiteX31" fmla="*/ 752372 w 8372664"/>
                  <a:gd name="connsiteY31" fmla="*/ 1787611 h 6713838"/>
                  <a:gd name="connsiteX32" fmla="*/ 727659 w 8372664"/>
                  <a:gd name="connsiteY32" fmla="*/ 1828800 h 6713838"/>
                  <a:gd name="connsiteX33" fmla="*/ 645280 w 8372664"/>
                  <a:gd name="connsiteY33" fmla="*/ 1935892 h 6713838"/>
                  <a:gd name="connsiteX34" fmla="*/ 620567 w 8372664"/>
                  <a:gd name="connsiteY34" fmla="*/ 1952367 h 6713838"/>
                  <a:gd name="connsiteX35" fmla="*/ 562902 w 8372664"/>
                  <a:gd name="connsiteY35" fmla="*/ 2018270 h 6713838"/>
                  <a:gd name="connsiteX36" fmla="*/ 472286 w 8372664"/>
                  <a:gd name="connsiteY36" fmla="*/ 2100649 h 6713838"/>
                  <a:gd name="connsiteX37" fmla="*/ 447572 w 8372664"/>
                  <a:gd name="connsiteY37" fmla="*/ 2117124 h 6713838"/>
                  <a:gd name="connsiteX38" fmla="*/ 406383 w 8372664"/>
                  <a:gd name="connsiteY38" fmla="*/ 2174789 h 6713838"/>
                  <a:gd name="connsiteX39" fmla="*/ 340480 w 8372664"/>
                  <a:gd name="connsiteY39" fmla="*/ 2240692 h 6713838"/>
                  <a:gd name="connsiteX40" fmla="*/ 200437 w 8372664"/>
                  <a:gd name="connsiteY40" fmla="*/ 2405449 h 6713838"/>
                  <a:gd name="connsiteX41" fmla="*/ 167486 w 8372664"/>
                  <a:gd name="connsiteY41" fmla="*/ 2463113 h 6713838"/>
                  <a:gd name="connsiteX42" fmla="*/ 159248 w 8372664"/>
                  <a:gd name="connsiteY42" fmla="*/ 2487827 h 6713838"/>
                  <a:gd name="connsiteX43" fmla="*/ 142772 w 8372664"/>
                  <a:gd name="connsiteY43" fmla="*/ 2545492 h 6713838"/>
                  <a:gd name="connsiteX44" fmla="*/ 134534 w 8372664"/>
                  <a:gd name="connsiteY44" fmla="*/ 3064476 h 6713838"/>
                  <a:gd name="connsiteX45" fmla="*/ 118059 w 8372664"/>
                  <a:gd name="connsiteY45" fmla="*/ 3155092 h 6713838"/>
                  <a:gd name="connsiteX46" fmla="*/ 93345 w 8372664"/>
                  <a:gd name="connsiteY46" fmla="*/ 3270421 h 6713838"/>
                  <a:gd name="connsiteX47" fmla="*/ 68632 w 8372664"/>
                  <a:gd name="connsiteY47" fmla="*/ 3385751 h 6713838"/>
                  <a:gd name="connsiteX48" fmla="*/ 52156 w 8372664"/>
                  <a:gd name="connsiteY48" fmla="*/ 3501081 h 6713838"/>
                  <a:gd name="connsiteX49" fmla="*/ 19205 w 8372664"/>
                  <a:gd name="connsiteY49" fmla="*/ 3624649 h 6713838"/>
                  <a:gd name="connsiteX50" fmla="*/ 10967 w 8372664"/>
                  <a:gd name="connsiteY50" fmla="*/ 3863546 h 6713838"/>
                  <a:gd name="connsiteX51" fmla="*/ 183961 w 8372664"/>
                  <a:gd name="connsiteY51" fmla="*/ 4036540 h 6713838"/>
                  <a:gd name="connsiteX52" fmla="*/ 208675 w 8372664"/>
                  <a:gd name="connsiteY52" fmla="*/ 4044778 h 6713838"/>
                  <a:gd name="connsiteX53" fmla="*/ 225151 w 8372664"/>
                  <a:gd name="connsiteY53" fmla="*/ 4069492 h 6713838"/>
                  <a:gd name="connsiteX54" fmla="*/ 447572 w 8372664"/>
                  <a:gd name="connsiteY54" fmla="*/ 4184821 h 6713838"/>
                  <a:gd name="connsiteX55" fmla="*/ 554664 w 8372664"/>
                  <a:gd name="connsiteY55" fmla="*/ 4267200 h 6713838"/>
                  <a:gd name="connsiteX56" fmla="*/ 546426 w 8372664"/>
                  <a:gd name="connsiteY56" fmla="*/ 4349578 h 6713838"/>
                  <a:gd name="connsiteX57" fmla="*/ 529951 w 8372664"/>
                  <a:gd name="connsiteY57" fmla="*/ 4407243 h 6713838"/>
                  <a:gd name="connsiteX58" fmla="*/ 513475 w 8372664"/>
                  <a:gd name="connsiteY58" fmla="*/ 4473146 h 6713838"/>
                  <a:gd name="connsiteX59" fmla="*/ 521713 w 8372664"/>
                  <a:gd name="connsiteY59" fmla="*/ 4926227 h 6713838"/>
                  <a:gd name="connsiteX60" fmla="*/ 620567 w 8372664"/>
                  <a:gd name="connsiteY60" fmla="*/ 5165124 h 6713838"/>
                  <a:gd name="connsiteX61" fmla="*/ 752372 w 8372664"/>
                  <a:gd name="connsiteY61" fmla="*/ 5346357 h 6713838"/>
                  <a:gd name="connsiteX62" fmla="*/ 777086 w 8372664"/>
                  <a:gd name="connsiteY62" fmla="*/ 5362832 h 6713838"/>
                  <a:gd name="connsiteX63" fmla="*/ 900653 w 8372664"/>
                  <a:gd name="connsiteY63" fmla="*/ 5461686 h 6713838"/>
                  <a:gd name="connsiteX64" fmla="*/ 999507 w 8372664"/>
                  <a:gd name="connsiteY64" fmla="*/ 5502876 h 6713838"/>
                  <a:gd name="connsiteX65" fmla="*/ 1073648 w 8372664"/>
                  <a:gd name="connsiteY65" fmla="*/ 5544065 h 6713838"/>
                  <a:gd name="connsiteX66" fmla="*/ 1188978 w 8372664"/>
                  <a:gd name="connsiteY66" fmla="*/ 5585254 h 6713838"/>
                  <a:gd name="connsiteX67" fmla="*/ 1370210 w 8372664"/>
                  <a:gd name="connsiteY67" fmla="*/ 5667632 h 6713838"/>
                  <a:gd name="connsiteX68" fmla="*/ 1510253 w 8372664"/>
                  <a:gd name="connsiteY68" fmla="*/ 5700584 h 6713838"/>
                  <a:gd name="connsiteX69" fmla="*/ 1543205 w 8372664"/>
                  <a:gd name="connsiteY69" fmla="*/ 5708821 h 6713838"/>
                  <a:gd name="connsiteX70" fmla="*/ 1567918 w 8372664"/>
                  <a:gd name="connsiteY70" fmla="*/ 5717059 h 6713838"/>
                  <a:gd name="connsiteX71" fmla="*/ 1650296 w 8372664"/>
                  <a:gd name="connsiteY71" fmla="*/ 5733535 h 6713838"/>
                  <a:gd name="connsiteX72" fmla="*/ 1683248 w 8372664"/>
                  <a:gd name="connsiteY72" fmla="*/ 5741773 h 6713838"/>
                  <a:gd name="connsiteX73" fmla="*/ 1732675 w 8372664"/>
                  <a:gd name="connsiteY73" fmla="*/ 5750011 h 6713838"/>
                  <a:gd name="connsiteX74" fmla="*/ 1856242 w 8372664"/>
                  <a:gd name="connsiteY74" fmla="*/ 5774724 h 6713838"/>
                  <a:gd name="connsiteX75" fmla="*/ 1880956 w 8372664"/>
                  <a:gd name="connsiteY75" fmla="*/ 5782962 h 6713838"/>
                  <a:gd name="connsiteX76" fmla="*/ 1971572 w 8372664"/>
                  <a:gd name="connsiteY76" fmla="*/ 5807676 h 6713838"/>
                  <a:gd name="connsiteX77" fmla="*/ 2029237 w 8372664"/>
                  <a:gd name="connsiteY77" fmla="*/ 5815913 h 6713838"/>
                  <a:gd name="connsiteX78" fmla="*/ 2144567 w 8372664"/>
                  <a:gd name="connsiteY78" fmla="*/ 5898292 h 6713838"/>
                  <a:gd name="connsiteX79" fmla="*/ 2169280 w 8372664"/>
                  <a:gd name="connsiteY79" fmla="*/ 5914767 h 6713838"/>
                  <a:gd name="connsiteX80" fmla="*/ 2226945 w 8372664"/>
                  <a:gd name="connsiteY80" fmla="*/ 5980670 h 6713838"/>
                  <a:gd name="connsiteX81" fmla="*/ 2276372 w 8372664"/>
                  <a:gd name="connsiteY81" fmla="*/ 6013621 h 6713838"/>
                  <a:gd name="connsiteX82" fmla="*/ 2334037 w 8372664"/>
                  <a:gd name="connsiteY82" fmla="*/ 6054811 h 6713838"/>
                  <a:gd name="connsiteX83" fmla="*/ 2416415 w 8372664"/>
                  <a:gd name="connsiteY83" fmla="*/ 6087762 h 6713838"/>
                  <a:gd name="connsiteX84" fmla="*/ 2457605 w 8372664"/>
                  <a:gd name="connsiteY84" fmla="*/ 6096000 h 6713838"/>
                  <a:gd name="connsiteX85" fmla="*/ 2482318 w 8372664"/>
                  <a:gd name="connsiteY85" fmla="*/ 6104238 h 6713838"/>
                  <a:gd name="connsiteX86" fmla="*/ 2539983 w 8372664"/>
                  <a:gd name="connsiteY86" fmla="*/ 6120713 h 6713838"/>
                  <a:gd name="connsiteX87" fmla="*/ 2622361 w 8372664"/>
                  <a:gd name="connsiteY87" fmla="*/ 6137189 h 6713838"/>
                  <a:gd name="connsiteX88" fmla="*/ 2647075 w 8372664"/>
                  <a:gd name="connsiteY88" fmla="*/ 6145427 h 6713838"/>
                  <a:gd name="connsiteX89" fmla="*/ 2721215 w 8372664"/>
                  <a:gd name="connsiteY89" fmla="*/ 6153665 h 6713838"/>
                  <a:gd name="connsiteX90" fmla="*/ 2770642 w 8372664"/>
                  <a:gd name="connsiteY90" fmla="*/ 6161903 h 6713838"/>
                  <a:gd name="connsiteX91" fmla="*/ 2902448 w 8372664"/>
                  <a:gd name="connsiteY91" fmla="*/ 6178378 h 6713838"/>
                  <a:gd name="connsiteX92" fmla="*/ 3075442 w 8372664"/>
                  <a:gd name="connsiteY92" fmla="*/ 6203092 h 6713838"/>
                  <a:gd name="connsiteX93" fmla="*/ 3174296 w 8372664"/>
                  <a:gd name="connsiteY93" fmla="*/ 6227805 h 6713838"/>
                  <a:gd name="connsiteX94" fmla="*/ 3281388 w 8372664"/>
                  <a:gd name="connsiteY94" fmla="*/ 6252519 h 6713838"/>
                  <a:gd name="connsiteX95" fmla="*/ 3421432 w 8372664"/>
                  <a:gd name="connsiteY95" fmla="*/ 6293708 h 6713838"/>
                  <a:gd name="connsiteX96" fmla="*/ 3479096 w 8372664"/>
                  <a:gd name="connsiteY96" fmla="*/ 6301946 h 6713838"/>
                  <a:gd name="connsiteX97" fmla="*/ 3503810 w 8372664"/>
                  <a:gd name="connsiteY97" fmla="*/ 6310184 h 6713838"/>
                  <a:gd name="connsiteX98" fmla="*/ 3874513 w 8372664"/>
                  <a:gd name="connsiteY98" fmla="*/ 6310184 h 6713838"/>
                  <a:gd name="connsiteX99" fmla="*/ 4286405 w 8372664"/>
                  <a:gd name="connsiteY99" fmla="*/ 6318421 h 6713838"/>
                  <a:gd name="connsiteX100" fmla="*/ 4319356 w 8372664"/>
                  <a:gd name="connsiteY100" fmla="*/ 6326659 h 6713838"/>
                  <a:gd name="connsiteX101" fmla="*/ 4434686 w 8372664"/>
                  <a:gd name="connsiteY101" fmla="*/ 6343135 h 6713838"/>
                  <a:gd name="connsiteX102" fmla="*/ 4459399 w 8372664"/>
                  <a:gd name="connsiteY102" fmla="*/ 6351373 h 6713838"/>
                  <a:gd name="connsiteX103" fmla="*/ 4698296 w 8372664"/>
                  <a:gd name="connsiteY103" fmla="*/ 6367849 h 6713838"/>
                  <a:gd name="connsiteX104" fmla="*/ 4739486 w 8372664"/>
                  <a:gd name="connsiteY104" fmla="*/ 6409038 h 6713838"/>
                  <a:gd name="connsiteX105" fmla="*/ 4764199 w 8372664"/>
                  <a:gd name="connsiteY105" fmla="*/ 6425513 h 6713838"/>
                  <a:gd name="connsiteX106" fmla="*/ 4797151 w 8372664"/>
                  <a:gd name="connsiteY106" fmla="*/ 6450227 h 6713838"/>
                  <a:gd name="connsiteX107" fmla="*/ 4846578 w 8372664"/>
                  <a:gd name="connsiteY107" fmla="*/ 6507892 h 6713838"/>
                  <a:gd name="connsiteX108" fmla="*/ 4887767 w 8372664"/>
                  <a:gd name="connsiteY108" fmla="*/ 6532605 h 6713838"/>
                  <a:gd name="connsiteX109" fmla="*/ 4904242 w 8372664"/>
                  <a:gd name="connsiteY109" fmla="*/ 6557319 h 6713838"/>
                  <a:gd name="connsiteX110" fmla="*/ 4920718 w 8372664"/>
                  <a:gd name="connsiteY110" fmla="*/ 6590270 h 6713838"/>
                  <a:gd name="connsiteX111" fmla="*/ 4970145 w 8372664"/>
                  <a:gd name="connsiteY111" fmla="*/ 6656173 h 6713838"/>
                  <a:gd name="connsiteX112" fmla="*/ 4986621 w 8372664"/>
                  <a:gd name="connsiteY112" fmla="*/ 6680886 h 6713838"/>
                  <a:gd name="connsiteX113" fmla="*/ 5052523 w 8372664"/>
                  <a:gd name="connsiteY113" fmla="*/ 6713838 h 6713838"/>
                  <a:gd name="connsiteX114" fmla="*/ 5225518 w 8372664"/>
                  <a:gd name="connsiteY114" fmla="*/ 6705600 h 6713838"/>
                  <a:gd name="connsiteX115" fmla="*/ 5266707 w 8372664"/>
                  <a:gd name="connsiteY115" fmla="*/ 6697362 h 6713838"/>
                  <a:gd name="connsiteX116" fmla="*/ 5324372 w 8372664"/>
                  <a:gd name="connsiteY116" fmla="*/ 6689124 h 6713838"/>
                  <a:gd name="connsiteX117" fmla="*/ 5373799 w 8372664"/>
                  <a:gd name="connsiteY117" fmla="*/ 6664411 h 6713838"/>
                  <a:gd name="connsiteX118" fmla="*/ 5390275 w 8372664"/>
                  <a:gd name="connsiteY118" fmla="*/ 6639697 h 6713838"/>
                  <a:gd name="connsiteX119" fmla="*/ 5423226 w 8372664"/>
                  <a:gd name="connsiteY119" fmla="*/ 6631459 h 6713838"/>
                  <a:gd name="connsiteX120" fmla="*/ 5489129 w 8372664"/>
                  <a:gd name="connsiteY120" fmla="*/ 6606746 h 6713838"/>
                  <a:gd name="connsiteX121" fmla="*/ 5522080 w 8372664"/>
                  <a:gd name="connsiteY121" fmla="*/ 6590270 h 6713838"/>
                  <a:gd name="connsiteX122" fmla="*/ 5686837 w 8372664"/>
                  <a:gd name="connsiteY122" fmla="*/ 6516130 h 6713838"/>
                  <a:gd name="connsiteX123" fmla="*/ 5777453 w 8372664"/>
                  <a:gd name="connsiteY123" fmla="*/ 6483178 h 6713838"/>
                  <a:gd name="connsiteX124" fmla="*/ 5843356 w 8372664"/>
                  <a:gd name="connsiteY124" fmla="*/ 6433751 h 6713838"/>
                  <a:gd name="connsiteX125" fmla="*/ 5966923 w 8372664"/>
                  <a:gd name="connsiteY125" fmla="*/ 6318421 h 6713838"/>
                  <a:gd name="connsiteX126" fmla="*/ 6024588 w 8372664"/>
                  <a:gd name="connsiteY126" fmla="*/ 6244281 h 6713838"/>
                  <a:gd name="connsiteX127" fmla="*/ 6247010 w 8372664"/>
                  <a:gd name="connsiteY127" fmla="*/ 6079524 h 6713838"/>
                  <a:gd name="connsiteX128" fmla="*/ 6296437 w 8372664"/>
                  <a:gd name="connsiteY128" fmla="*/ 6021859 h 6713838"/>
                  <a:gd name="connsiteX129" fmla="*/ 6469432 w 8372664"/>
                  <a:gd name="connsiteY129" fmla="*/ 5766486 h 6713838"/>
                  <a:gd name="connsiteX130" fmla="*/ 6592999 w 8372664"/>
                  <a:gd name="connsiteY130" fmla="*/ 5651157 h 6713838"/>
                  <a:gd name="connsiteX131" fmla="*/ 6996653 w 8372664"/>
                  <a:gd name="connsiteY131" fmla="*/ 5461686 h 6713838"/>
                  <a:gd name="connsiteX132" fmla="*/ 7194361 w 8372664"/>
                  <a:gd name="connsiteY132" fmla="*/ 5453449 h 6713838"/>
                  <a:gd name="connsiteX133" fmla="*/ 7252026 w 8372664"/>
                  <a:gd name="connsiteY133" fmla="*/ 5445211 h 6713838"/>
                  <a:gd name="connsiteX134" fmla="*/ 7317929 w 8372664"/>
                  <a:gd name="connsiteY134" fmla="*/ 5420497 h 6713838"/>
                  <a:gd name="connsiteX135" fmla="*/ 7466210 w 8372664"/>
                  <a:gd name="connsiteY135" fmla="*/ 5329881 h 6713838"/>
                  <a:gd name="connsiteX136" fmla="*/ 7556826 w 8372664"/>
                  <a:gd name="connsiteY136" fmla="*/ 5239265 h 6713838"/>
                  <a:gd name="connsiteX137" fmla="*/ 7565064 w 8372664"/>
                  <a:gd name="connsiteY137" fmla="*/ 5214551 h 6713838"/>
                  <a:gd name="connsiteX138" fmla="*/ 7581540 w 8372664"/>
                  <a:gd name="connsiteY138" fmla="*/ 5173362 h 6713838"/>
                  <a:gd name="connsiteX139" fmla="*/ 7614491 w 8372664"/>
                  <a:gd name="connsiteY139" fmla="*/ 5049794 h 6713838"/>
                  <a:gd name="connsiteX140" fmla="*/ 7639205 w 8372664"/>
                  <a:gd name="connsiteY140" fmla="*/ 4885038 h 6713838"/>
                  <a:gd name="connsiteX141" fmla="*/ 7680394 w 8372664"/>
                  <a:gd name="connsiteY141" fmla="*/ 4712043 h 6713838"/>
                  <a:gd name="connsiteX142" fmla="*/ 7713345 w 8372664"/>
                  <a:gd name="connsiteY142" fmla="*/ 4604951 h 6713838"/>
                  <a:gd name="connsiteX143" fmla="*/ 7762772 w 8372664"/>
                  <a:gd name="connsiteY143" fmla="*/ 4539049 h 6713838"/>
                  <a:gd name="connsiteX144" fmla="*/ 7845151 w 8372664"/>
                  <a:gd name="connsiteY144" fmla="*/ 4464908 h 6713838"/>
                  <a:gd name="connsiteX145" fmla="*/ 7894578 w 8372664"/>
                  <a:gd name="connsiteY145" fmla="*/ 4431957 h 6713838"/>
                  <a:gd name="connsiteX146" fmla="*/ 8232329 w 8372664"/>
                  <a:gd name="connsiteY146" fmla="*/ 4250724 h 6713838"/>
                  <a:gd name="connsiteX147" fmla="*/ 8306469 w 8372664"/>
                  <a:gd name="connsiteY147" fmla="*/ 4193059 h 6713838"/>
                  <a:gd name="connsiteX148" fmla="*/ 8347659 w 8372664"/>
                  <a:gd name="connsiteY148" fmla="*/ 4143632 h 6713838"/>
                  <a:gd name="connsiteX149" fmla="*/ 8355896 w 8372664"/>
                  <a:gd name="connsiteY149" fmla="*/ 3880021 h 6713838"/>
                  <a:gd name="connsiteX150" fmla="*/ 8298232 w 8372664"/>
                  <a:gd name="connsiteY150" fmla="*/ 3739978 h 6713838"/>
                  <a:gd name="connsiteX151" fmla="*/ 8248805 w 8372664"/>
                  <a:gd name="connsiteY151" fmla="*/ 3665838 h 6713838"/>
                  <a:gd name="connsiteX152" fmla="*/ 8026383 w 8372664"/>
                  <a:gd name="connsiteY152" fmla="*/ 3534032 h 6713838"/>
                  <a:gd name="connsiteX153" fmla="*/ 7944005 w 8372664"/>
                  <a:gd name="connsiteY153" fmla="*/ 3468130 h 6713838"/>
                  <a:gd name="connsiteX154" fmla="*/ 7911053 w 8372664"/>
                  <a:gd name="connsiteY154" fmla="*/ 3393989 h 6713838"/>
                  <a:gd name="connsiteX155" fmla="*/ 7902815 w 8372664"/>
                  <a:gd name="connsiteY155" fmla="*/ 3352800 h 6713838"/>
                  <a:gd name="connsiteX156" fmla="*/ 7927529 w 8372664"/>
                  <a:gd name="connsiteY156" fmla="*/ 3229232 h 6713838"/>
                  <a:gd name="connsiteX157" fmla="*/ 7968718 w 8372664"/>
                  <a:gd name="connsiteY157" fmla="*/ 3171567 h 6713838"/>
                  <a:gd name="connsiteX158" fmla="*/ 8026383 w 8372664"/>
                  <a:gd name="connsiteY158" fmla="*/ 3031524 h 6713838"/>
                  <a:gd name="connsiteX159" fmla="*/ 8042859 w 8372664"/>
                  <a:gd name="connsiteY159" fmla="*/ 2809103 h 6713838"/>
                  <a:gd name="connsiteX160" fmla="*/ 8067572 w 8372664"/>
                  <a:gd name="connsiteY160" fmla="*/ 2471351 h 6713838"/>
                  <a:gd name="connsiteX161" fmla="*/ 8051096 w 8372664"/>
                  <a:gd name="connsiteY161" fmla="*/ 2207740 h 6713838"/>
                  <a:gd name="connsiteX162" fmla="*/ 8009907 w 8372664"/>
                  <a:gd name="connsiteY162" fmla="*/ 2108886 h 6713838"/>
                  <a:gd name="connsiteX163" fmla="*/ 7911053 w 8372664"/>
                  <a:gd name="connsiteY163" fmla="*/ 1935892 h 6713838"/>
                  <a:gd name="connsiteX164" fmla="*/ 7886340 w 8372664"/>
                  <a:gd name="connsiteY164" fmla="*/ 1902940 h 6713838"/>
                  <a:gd name="connsiteX165" fmla="*/ 7853388 w 8372664"/>
                  <a:gd name="connsiteY165" fmla="*/ 1845276 h 6713838"/>
                  <a:gd name="connsiteX166" fmla="*/ 7812199 w 8372664"/>
                  <a:gd name="connsiteY166" fmla="*/ 1787611 h 6713838"/>
                  <a:gd name="connsiteX167" fmla="*/ 7771010 w 8372664"/>
                  <a:gd name="connsiteY167" fmla="*/ 1705232 h 6713838"/>
                  <a:gd name="connsiteX168" fmla="*/ 7680394 w 8372664"/>
                  <a:gd name="connsiteY168" fmla="*/ 1565189 h 6713838"/>
                  <a:gd name="connsiteX169" fmla="*/ 7606253 w 8372664"/>
                  <a:gd name="connsiteY169" fmla="*/ 1458097 h 6713838"/>
                  <a:gd name="connsiteX170" fmla="*/ 7507399 w 8372664"/>
                  <a:gd name="connsiteY170" fmla="*/ 1367481 h 6713838"/>
                  <a:gd name="connsiteX171" fmla="*/ 7466210 w 8372664"/>
                  <a:gd name="connsiteY171" fmla="*/ 1342767 h 6713838"/>
                  <a:gd name="connsiteX172" fmla="*/ 7383832 w 8372664"/>
                  <a:gd name="connsiteY172" fmla="*/ 1301578 h 6713838"/>
                  <a:gd name="connsiteX173" fmla="*/ 7375594 w 8372664"/>
                  <a:gd name="connsiteY173" fmla="*/ 1276865 h 6713838"/>
                  <a:gd name="connsiteX174" fmla="*/ 7350880 w 8372664"/>
                  <a:gd name="connsiteY174" fmla="*/ 1202724 h 6713838"/>
                  <a:gd name="connsiteX175" fmla="*/ 7301453 w 8372664"/>
                  <a:gd name="connsiteY175" fmla="*/ 1013254 h 6713838"/>
                  <a:gd name="connsiteX176" fmla="*/ 7202599 w 8372664"/>
                  <a:gd name="connsiteY176" fmla="*/ 906162 h 6713838"/>
                  <a:gd name="connsiteX177" fmla="*/ 7046080 w 8372664"/>
                  <a:gd name="connsiteY177" fmla="*/ 799070 h 6713838"/>
                  <a:gd name="connsiteX178" fmla="*/ 6963702 w 8372664"/>
                  <a:gd name="connsiteY178" fmla="*/ 741405 h 6713838"/>
                  <a:gd name="connsiteX179" fmla="*/ 6889561 w 8372664"/>
                  <a:gd name="connsiteY179" fmla="*/ 724930 h 6713838"/>
                  <a:gd name="connsiteX180" fmla="*/ 6741280 w 8372664"/>
                  <a:gd name="connsiteY180" fmla="*/ 675503 h 6713838"/>
                  <a:gd name="connsiteX181" fmla="*/ 6584761 w 8372664"/>
                  <a:gd name="connsiteY181" fmla="*/ 683740 h 6713838"/>
                  <a:gd name="connsiteX182" fmla="*/ 6527096 w 8372664"/>
                  <a:gd name="connsiteY182" fmla="*/ 700216 h 6713838"/>
                  <a:gd name="connsiteX183" fmla="*/ 6494145 w 8372664"/>
                  <a:gd name="connsiteY183" fmla="*/ 708454 h 6713838"/>
                  <a:gd name="connsiteX184" fmla="*/ 6378815 w 8372664"/>
                  <a:gd name="connsiteY184" fmla="*/ 700216 h 6713838"/>
                  <a:gd name="connsiteX185" fmla="*/ 6312913 w 8372664"/>
                  <a:gd name="connsiteY185" fmla="*/ 675503 h 6713838"/>
                  <a:gd name="connsiteX186" fmla="*/ 6214059 w 8372664"/>
                  <a:gd name="connsiteY186" fmla="*/ 650789 h 6713838"/>
                  <a:gd name="connsiteX187" fmla="*/ 6049302 w 8372664"/>
                  <a:gd name="connsiteY187" fmla="*/ 535459 h 6713838"/>
                  <a:gd name="connsiteX188" fmla="*/ 5975161 w 8372664"/>
                  <a:gd name="connsiteY188" fmla="*/ 486032 h 6713838"/>
                  <a:gd name="connsiteX189" fmla="*/ 5909259 w 8372664"/>
                  <a:gd name="connsiteY189" fmla="*/ 411892 h 6713838"/>
                  <a:gd name="connsiteX190" fmla="*/ 5785691 w 8372664"/>
                  <a:gd name="connsiteY190" fmla="*/ 313038 h 6713838"/>
                  <a:gd name="connsiteX191" fmla="*/ 5653886 w 8372664"/>
                  <a:gd name="connsiteY191" fmla="*/ 255373 h 6713838"/>
                  <a:gd name="connsiteX192" fmla="*/ 5612696 w 8372664"/>
                  <a:gd name="connsiteY192" fmla="*/ 238897 h 6713838"/>
                  <a:gd name="connsiteX193" fmla="*/ 5538556 w 8372664"/>
                  <a:gd name="connsiteY193" fmla="*/ 230659 h 6713838"/>
                  <a:gd name="connsiteX194" fmla="*/ 5365561 w 8372664"/>
                  <a:gd name="connsiteY194" fmla="*/ 247135 h 6713838"/>
                  <a:gd name="connsiteX195" fmla="*/ 5200805 w 8372664"/>
                  <a:gd name="connsiteY195" fmla="*/ 296562 h 6713838"/>
                  <a:gd name="connsiteX196" fmla="*/ 5027810 w 8372664"/>
                  <a:gd name="connsiteY196" fmla="*/ 313038 h 6713838"/>
                  <a:gd name="connsiteX197" fmla="*/ 4863053 w 8372664"/>
                  <a:gd name="connsiteY197" fmla="*/ 304800 h 6713838"/>
                  <a:gd name="connsiteX198" fmla="*/ 4805388 w 8372664"/>
                  <a:gd name="connsiteY198" fmla="*/ 271849 h 6713838"/>
                  <a:gd name="connsiteX199" fmla="*/ 4747723 w 8372664"/>
                  <a:gd name="connsiteY199" fmla="*/ 247135 h 6713838"/>
                  <a:gd name="connsiteX200" fmla="*/ 4451161 w 8372664"/>
                  <a:gd name="connsiteY200" fmla="*/ 172994 h 6713838"/>
                  <a:gd name="connsiteX201" fmla="*/ 4327594 w 8372664"/>
                  <a:gd name="connsiteY201" fmla="*/ 131805 h 6713838"/>
                  <a:gd name="connsiteX202" fmla="*/ 4269929 w 8372664"/>
                  <a:gd name="connsiteY202" fmla="*/ 115330 h 6713838"/>
                  <a:gd name="connsiteX203" fmla="*/ 4228740 w 8372664"/>
                  <a:gd name="connsiteY203" fmla="*/ 98854 h 6713838"/>
                  <a:gd name="connsiteX204" fmla="*/ 4154599 w 8372664"/>
                  <a:gd name="connsiteY204" fmla="*/ 90616 h 6713838"/>
                  <a:gd name="connsiteX205" fmla="*/ 4080459 w 8372664"/>
                  <a:gd name="connsiteY205" fmla="*/ 131805 h 6713838"/>
                  <a:gd name="connsiteX206" fmla="*/ 3998080 w 8372664"/>
                  <a:gd name="connsiteY206" fmla="*/ 189470 h 6713838"/>
                  <a:gd name="connsiteX207" fmla="*/ 3956891 w 8372664"/>
                  <a:gd name="connsiteY207" fmla="*/ 205946 h 6713838"/>
                  <a:gd name="connsiteX208" fmla="*/ 3899226 w 8372664"/>
                  <a:gd name="connsiteY208" fmla="*/ 238897 h 6713838"/>
                  <a:gd name="connsiteX209" fmla="*/ 3833323 w 8372664"/>
                  <a:gd name="connsiteY209" fmla="*/ 247135 h 6713838"/>
                  <a:gd name="connsiteX210" fmla="*/ 3808610 w 8372664"/>
                  <a:gd name="connsiteY210" fmla="*/ 255373 h 6713838"/>
                  <a:gd name="connsiteX211" fmla="*/ 3783896 w 8372664"/>
                  <a:gd name="connsiteY211" fmla="*/ 271849 h 6713838"/>
                  <a:gd name="connsiteX212" fmla="*/ 3717994 w 8372664"/>
                  <a:gd name="connsiteY212" fmla="*/ 321276 h 6713838"/>
                  <a:gd name="connsiteX213" fmla="*/ 3693280 w 8372664"/>
                  <a:gd name="connsiteY213" fmla="*/ 337751 h 6713838"/>
                  <a:gd name="connsiteX214" fmla="*/ 3750945 w 8372664"/>
                  <a:gd name="connsiteY214" fmla="*/ 313038 h 6713838"/>
                  <a:gd name="connsiteX215" fmla="*/ 3783896 w 8372664"/>
                  <a:gd name="connsiteY215" fmla="*/ 255373 h 6713838"/>
                  <a:gd name="connsiteX216" fmla="*/ 3808610 w 8372664"/>
                  <a:gd name="connsiteY216" fmla="*/ 189470 h 6713838"/>
                  <a:gd name="connsiteX217" fmla="*/ 3866275 w 8372664"/>
                  <a:gd name="connsiteY217" fmla="*/ 131805 h 6713838"/>
                  <a:gd name="connsiteX218" fmla="*/ 3841561 w 8372664"/>
                  <a:gd name="connsiteY218" fmla="*/ 164757 h 6713838"/>
                  <a:gd name="connsiteX219" fmla="*/ 3833323 w 8372664"/>
                  <a:gd name="connsiteY219" fmla="*/ 205946 h 6713838"/>
                  <a:gd name="connsiteX220" fmla="*/ 3965129 w 8372664"/>
                  <a:gd name="connsiteY220" fmla="*/ 378940 h 6713838"/>
                  <a:gd name="connsiteX221" fmla="*/ 3965129 w 8372664"/>
                  <a:gd name="connsiteY221" fmla="*/ 617838 h 6713838"/>
                  <a:gd name="connsiteX222" fmla="*/ 3940415 w 8372664"/>
                  <a:gd name="connsiteY222" fmla="*/ 609600 h 6713838"/>
                  <a:gd name="connsiteX223" fmla="*/ 3726232 w 8372664"/>
                  <a:gd name="connsiteY223" fmla="*/ 477794 h 6713838"/>
                  <a:gd name="connsiteX224" fmla="*/ 3561475 w 8372664"/>
                  <a:gd name="connsiteY224" fmla="*/ 370703 h 6713838"/>
                  <a:gd name="connsiteX225" fmla="*/ 3503810 w 8372664"/>
                  <a:gd name="connsiteY225" fmla="*/ 345989 h 6713838"/>
                  <a:gd name="connsiteX226" fmla="*/ 3347291 w 8372664"/>
                  <a:gd name="connsiteY226" fmla="*/ 329513 h 6713838"/>
                  <a:gd name="connsiteX227" fmla="*/ 3273151 w 8372664"/>
                  <a:gd name="connsiteY227" fmla="*/ 313038 h 6713838"/>
                  <a:gd name="connsiteX228" fmla="*/ 3190772 w 8372664"/>
                  <a:gd name="connsiteY228" fmla="*/ 296562 h 6713838"/>
                  <a:gd name="connsiteX229" fmla="*/ 3116632 w 8372664"/>
                  <a:gd name="connsiteY229" fmla="*/ 313038 h 6713838"/>
                  <a:gd name="connsiteX230" fmla="*/ 3067205 w 8372664"/>
                  <a:gd name="connsiteY230" fmla="*/ 337751 h 6713838"/>
                  <a:gd name="connsiteX231" fmla="*/ 2993064 w 8372664"/>
                  <a:gd name="connsiteY231" fmla="*/ 271849 h 6713838"/>
                  <a:gd name="connsiteX232" fmla="*/ 2960113 w 8372664"/>
                  <a:gd name="connsiteY232" fmla="*/ 205946 h 6713838"/>
                  <a:gd name="connsiteX233" fmla="*/ 2951875 w 8372664"/>
                  <a:gd name="connsiteY233" fmla="*/ 172994 h 6713838"/>
                  <a:gd name="connsiteX234" fmla="*/ 2918923 w 8372664"/>
                  <a:gd name="connsiteY234" fmla="*/ 131805 h 6713838"/>
                  <a:gd name="connsiteX235" fmla="*/ 2902448 w 8372664"/>
                  <a:gd name="connsiteY235" fmla="*/ 74140 h 6713838"/>
                  <a:gd name="connsiteX236" fmla="*/ 2853021 w 8372664"/>
                  <a:gd name="connsiteY236" fmla="*/ 49427 h 6713838"/>
                  <a:gd name="connsiteX237" fmla="*/ 2828307 w 8372664"/>
                  <a:gd name="connsiteY237" fmla="*/ 32951 h 6713838"/>
                  <a:gd name="connsiteX238" fmla="*/ 2803594 w 8372664"/>
                  <a:gd name="connsiteY238" fmla="*/ 8238 h 6713838"/>
                  <a:gd name="connsiteX239" fmla="*/ 2754167 w 8372664"/>
                  <a:gd name="connsiteY239" fmla="*/ 0 h 6713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</a:cxnLst>
                <a:rect l="l" t="t" r="r" b="b"/>
                <a:pathLst>
                  <a:path w="8372664" h="6713838">
                    <a:moveTo>
                      <a:pt x="2754167" y="0"/>
                    </a:moveTo>
                    <a:cubicBezTo>
                      <a:pt x="2697875" y="0"/>
                      <a:pt x="2561875" y="3553"/>
                      <a:pt x="2465842" y="8238"/>
                    </a:cubicBezTo>
                    <a:cubicBezTo>
                      <a:pt x="2449159" y="9052"/>
                      <a:pt x="2432924" y="13936"/>
                      <a:pt x="2416415" y="16476"/>
                    </a:cubicBezTo>
                    <a:cubicBezTo>
                      <a:pt x="2397224" y="19428"/>
                      <a:pt x="2377972" y="21967"/>
                      <a:pt x="2358751" y="24713"/>
                    </a:cubicBezTo>
                    <a:cubicBezTo>
                      <a:pt x="2240931" y="63987"/>
                      <a:pt x="2293294" y="48123"/>
                      <a:pt x="2202232" y="74140"/>
                    </a:cubicBezTo>
                    <a:cubicBezTo>
                      <a:pt x="2188502" y="82378"/>
                      <a:pt x="2175099" y="91187"/>
                      <a:pt x="2161042" y="98854"/>
                    </a:cubicBezTo>
                    <a:cubicBezTo>
                      <a:pt x="2120548" y="120942"/>
                      <a:pt x="2112400" y="115497"/>
                      <a:pt x="2086902" y="148281"/>
                    </a:cubicBezTo>
                    <a:cubicBezTo>
                      <a:pt x="2074745" y="163911"/>
                      <a:pt x="2060213" y="178923"/>
                      <a:pt x="2053951" y="197708"/>
                    </a:cubicBezTo>
                    <a:cubicBezTo>
                      <a:pt x="2044511" y="226026"/>
                      <a:pt x="2036311" y="249434"/>
                      <a:pt x="2029237" y="280086"/>
                    </a:cubicBezTo>
                    <a:cubicBezTo>
                      <a:pt x="2025481" y="296361"/>
                      <a:pt x="2025050" y="313309"/>
                      <a:pt x="2020999" y="329513"/>
                    </a:cubicBezTo>
                    <a:cubicBezTo>
                      <a:pt x="2002422" y="403820"/>
                      <a:pt x="1998659" y="374190"/>
                      <a:pt x="1955096" y="461319"/>
                    </a:cubicBezTo>
                    <a:cubicBezTo>
                      <a:pt x="1934647" y="502218"/>
                      <a:pt x="1936673" y="504456"/>
                      <a:pt x="1897432" y="543697"/>
                    </a:cubicBezTo>
                    <a:cubicBezTo>
                      <a:pt x="1887723" y="553406"/>
                      <a:pt x="1875904" y="560795"/>
                      <a:pt x="1864480" y="568411"/>
                    </a:cubicBezTo>
                    <a:cubicBezTo>
                      <a:pt x="1851158" y="577292"/>
                      <a:pt x="1837612" y="585964"/>
                      <a:pt x="1823291" y="593124"/>
                    </a:cubicBezTo>
                    <a:cubicBezTo>
                      <a:pt x="1786900" y="611320"/>
                      <a:pt x="1747590" y="618871"/>
                      <a:pt x="1707961" y="626076"/>
                    </a:cubicBezTo>
                    <a:cubicBezTo>
                      <a:pt x="1691528" y="629064"/>
                      <a:pt x="1675200" y="633202"/>
                      <a:pt x="1658534" y="634313"/>
                    </a:cubicBezTo>
                    <a:cubicBezTo>
                      <a:pt x="1592720" y="638700"/>
                      <a:pt x="1526729" y="639805"/>
                      <a:pt x="1460826" y="642551"/>
                    </a:cubicBezTo>
                    <a:cubicBezTo>
                      <a:pt x="1399742" y="652732"/>
                      <a:pt x="1415520" y="646081"/>
                      <a:pt x="1353734" y="675503"/>
                    </a:cubicBezTo>
                    <a:cubicBezTo>
                      <a:pt x="1314929" y="693982"/>
                      <a:pt x="1272789" y="707379"/>
                      <a:pt x="1238405" y="733167"/>
                    </a:cubicBezTo>
                    <a:cubicBezTo>
                      <a:pt x="1216437" y="749643"/>
                      <a:pt x="1195788" y="768040"/>
                      <a:pt x="1172502" y="782594"/>
                    </a:cubicBezTo>
                    <a:cubicBezTo>
                      <a:pt x="1151675" y="795611"/>
                      <a:pt x="1126585" y="801270"/>
                      <a:pt x="1106599" y="815546"/>
                    </a:cubicBezTo>
                    <a:cubicBezTo>
                      <a:pt x="1087639" y="829089"/>
                      <a:pt x="1074348" y="849229"/>
                      <a:pt x="1057172" y="864973"/>
                    </a:cubicBezTo>
                    <a:cubicBezTo>
                      <a:pt x="1041363" y="879465"/>
                      <a:pt x="1022171" y="890293"/>
                      <a:pt x="1007745" y="906162"/>
                    </a:cubicBezTo>
                    <a:cubicBezTo>
                      <a:pt x="994425" y="920814"/>
                      <a:pt x="987164" y="940127"/>
                      <a:pt x="974794" y="955589"/>
                    </a:cubicBezTo>
                    <a:cubicBezTo>
                      <a:pt x="965090" y="967719"/>
                      <a:pt x="952826" y="977556"/>
                      <a:pt x="941842" y="988540"/>
                    </a:cubicBezTo>
                    <a:cubicBezTo>
                      <a:pt x="939096" y="1007762"/>
                      <a:pt x="936797" y="1027052"/>
                      <a:pt x="933605" y="1046205"/>
                    </a:cubicBezTo>
                    <a:cubicBezTo>
                      <a:pt x="931303" y="1060016"/>
                      <a:pt x="927872" y="1073618"/>
                      <a:pt x="925367" y="1087394"/>
                    </a:cubicBezTo>
                    <a:cubicBezTo>
                      <a:pt x="922379" y="1103828"/>
                      <a:pt x="919875" y="1120345"/>
                      <a:pt x="917129" y="1136821"/>
                    </a:cubicBezTo>
                    <a:cubicBezTo>
                      <a:pt x="922704" y="1292928"/>
                      <a:pt x="936346" y="1383981"/>
                      <a:pt x="908891" y="1532238"/>
                    </a:cubicBezTo>
                    <a:cubicBezTo>
                      <a:pt x="905083" y="1552801"/>
                      <a:pt x="893530" y="1571198"/>
                      <a:pt x="884178" y="1589903"/>
                    </a:cubicBezTo>
                    <a:cubicBezTo>
                      <a:pt x="856798" y="1644662"/>
                      <a:pt x="830306" y="1677891"/>
                      <a:pt x="793561" y="1729946"/>
                    </a:cubicBezTo>
                    <a:cubicBezTo>
                      <a:pt x="779939" y="1749244"/>
                      <a:pt x="764525" y="1767356"/>
                      <a:pt x="752372" y="1787611"/>
                    </a:cubicBezTo>
                    <a:cubicBezTo>
                      <a:pt x="744134" y="1801341"/>
                      <a:pt x="736145" y="1815222"/>
                      <a:pt x="727659" y="1828800"/>
                    </a:cubicBezTo>
                    <a:cubicBezTo>
                      <a:pt x="705091" y="1864909"/>
                      <a:pt x="669721" y="1909229"/>
                      <a:pt x="645280" y="1935892"/>
                    </a:cubicBezTo>
                    <a:cubicBezTo>
                      <a:pt x="638590" y="1943190"/>
                      <a:pt x="627568" y="1945366"/>
                      <a:pt x="620567" y="1952367"/>
                    </a:cubicBezTo>
                    <a:cubicBezTo>
                      <a:pt x="599927" y="1973007"/>
                      <a:pt x="582537" y="1996671"/>
                      <a:pt x="562902" y="2018270"/>
                    </a:cubicBezTo>
                    <a:cubicBezTo>
                      <a:pt x="539651" y="2043846"/>
                      <a:pt x="491576" y="2084866"/>
                      <a:pt x="472286" y="2100649"/>
                    </a:cubicBezTo>
                    <a:cubicBezTo>
                      <a:pt x="464623" y="2106918"/>
                      <a:pt x="455810" y="2111632"/>
                      <a:pt x="447572" y="2117124"/>
                    </a:cubicBezTo>
                    <a:cubicBezTo>
                      <a:pt x="433842" y="2136346"/>
                      <a:pt x="421853" y="2156938"/>
                      <a:pt x="406383" y="2174789"/>
                    </a:cubicBezTo>
                    <a:cubicBezTo>
                      <a:pt x="386036" y="2198266"/>
                      <a:pt x="361514" y="2217829"/>
                      <a:pt x="340480" y="2240692"/>
                    </a:cubicBezTo>
                    <a:cubicBezTo>
                      <a:pt x="312981" y="2270582"/>
                      <a:pt x="235126" y="2347635"/>
                      <a:pt x="200437" y="2405449"/>
                    </a:cubicBezTo>
                    <a:cubicBezTo>
                      <a:pt x="189047" y="2424432"/>
                      <a:pt x="177387" y="2443312"/>
                      <a:pt x="167486" y="2463113"/>
                    </a:cubicBezTo>
                    <a:cubicBezTo>
                      <a:pt x="163603" y="2470880"/>
                      <a:pt x="161743" y="2479510"/>
                      <a:pt x="159248" y="2487827"/>
                    </a:cubicBezTo>
                    <a:cubicBezTo>
                      <a:pt x="153504" y="2506975"/>
                      <a:pt x="148264" y="2526270"/>
                      <a:pt x="142772" y="2545492"/>
                    </a:cubicBezTo>
                    <a:cubicBezTo>
                      <a:pt x="140026" y="2718487"/>
                      <a:pt x="141542" y="2891602"/>
                      <a:pt x="134534" y="3064476"/>
                    </a:cubicBezTo>
                    <a:cubicBezTo>
                      <a:pt x="133290" y="3095151"/>
                      <a:pt x="124080" y="3124988"/>
                      <a:pt x="118059" y="3155092"/>
                    </a:cubicBezTo>
                    <a:cubicBezTo>
                      <a:pt x="110349" y="3193644"/>
                      <a:pt x="101874" y="3232042"/>
                      <a:pt x="93345" y="3270421"/>
                    </a:cubicBezTo>
                    <a:cubicBezTo>
                      <a:pt x="78345" y="3337920"/>
                      <a:pt x="87254" y="3274017"/>
                      <a:pt x="68632" y="3385751"/>
                    </a:cubicBezTo>
                    <a:cubicBezTo>
                      <a:pt x="62248" y="3424056"/>
                      <a:pt x="59490" y="3462946"/>
                      <a:pt x="52156" y="3501081"/>
                    </a:cubicBezTo>
                    <a:cubicBezTo>
                      <a:pt x="39968" y="3564458"/>
                      <a:pt x="34441" y="3578936"/>
                      <a:pt x="19205" y="3624649"/>
                    </a:cubicBezTo>
                    <a:cubicBezTo>
                      <a:pt x="10173" y="3687873"/>
                      <a:pt x="-13973" y="3800061"/>
                      <a:pt x="10967" y="3863546"/>
                    </a:cubicBezTo>
                    <a:cubicBezTo>
                      <a:pt x="40489" y="3938692"/>
                      <a:pt x="119640" y="3995191"/>
                      <a:pt x="183961" y="4036540"/>
                    </a:cubicBezTo>
                    <a:cubicBezTo>
                      <a:pt x="191265" y="4041236"/>
                      <a:pt x="200437" y="4042032"/>
                      <a:pt x="208675" y="4044778"/>
                    </a:cubicBezTo>
                    <a:cubicBezTo>
                      <a:pt x="214167" y="4053016"/>
                      <a:pt x="216703" y="4064329"/>
                      <a:pt x="225151" y="4069492"/>
                    </a:cubicBezTo>
                    <a:cubicBezTo>
                      <a:pt x="231764" y="4073533"/>
                      <a:pt x="423079" y="4165980"/>
                      <a:pt x="447572" y="4184821"/>
                    </a:cubicBezTo>
                    <a:lnTo>
                      <a:pt x="554664" y="4267200"/>
                    </a:lnTo>
                    <a:cubicBezTo>
                      <a:pt x="551918" y="4294659"/>
                      <a:pt x="551222" y="4322402"/>
                      <a:pt x="546426" y="4349578"/>
                    </a:cubicBezTo>
                    <a:cubicBezTo>
                      <a:pt x="542952" y="4369265"/>
                      <a:pt x="535102" y="4387927"/>
                      <a:pt x="529951" y="4407243"/>
                    </a:cubicBezTo>
                    <a:cubicBezTo>
                      <a:pt x="524117" y="4429122"/>
                      <a:pt x="518967" y="4451178"/>
                      <a:pt x="513475" y="4473146"/>
                    </a:cubicBezTo>
                    <a:cubicBezTo>
                      <a:pt x="498294" y="4655313"/>
                      <a:pt x="493428" y="4662236"/>
                      <a:pt x="521713" y="4926227"/>
                    </a:cubicBezTo>
                    <a:cubicBezTo>
                      <a:pt x="528495" y="4989528"/>
                      <a:pt x="591377" y="5119254"/>
                      <a:pt x="620567" y="5165124"/>
                    </a:cubicBezTo>
                    <a:cubicBezTo>
                      <a:pt x="673909" y="5248947"/>
                      <a:pt x="683113" y="5271326"/>
                      <a:pt x="752372" y="5346357"/>
                    </a:cubicBezTo>
                    <a:cubicBezTo>
                      <a:pt x="759087" y="5353632"/>
                      <a:pt x="769271" y="5356754"/>
                      <a:pt x="777086" y="5362832"/>
                    </a:cubicBezTo>
                    <a:cubicBezTo>
                      <a:pt x="818723" y="5395216"/>
                      <a:pt x="850612" y="5445006"/>
                      <a:pt x="900653" y="5461686"/>
                    </a:cubicBezTo>
                    <a:cubicBezTo>
                      <a:pt x="942241" y="5475549"/>
                      <a:pt x="944784" y="5475515"/>
                      <a:pt x="999507" y="5502876"/>
                    </a:cubicBezTo>
                    <a:cubicBezTo>
                      <a:pt x="1074939" y="5540592"/>
                      <a:pt x="949520" y="5494414"/>
                      <a:pt x="1073648" y="5544065"/>
                    </a:cubicBezTo>
                    <a:cubicBezTo>
                      <a:pt x="1111550" y="5559226"/>
                      <a:pt x="1152466" y="5566998"/>
                      <a:pt x="1188978" y="5585254"/>
                    </a:cubicBezTo>
                    <a:cubicBezTo>
                      <a:pt x="1241331" y="5611431"/>
                      <a:pt x="1309893" y="5650743"/>
                      <a:pt x="1370210" y="5667632"/>
                    </a:cubicBezTo>
                    <a:cubicBezTo>
                      <a:pt x="1416390" y="5680562"/>
                      <a:pt x="1463601" y="5689477"/>
                      <a:pt x="1510253" y="5700584"/>
                    </a:cubicBezTo>
                    <a:cubicBezTo>
                      <a:pt x="1521267" y="5703206"/>
                      <a:pt x="1532464" y="5705241"/>
                      <a:pt x="1543205" y="5708821"/>
                    </a:cubicBezTo>
                    <a:cubicBezTo>
                      <a:pt x="1551443" y="5711567"/>
                      <a:pt x="1559457" y="5715106"/>
                      <a:pt x="1567918" y="5717059"/>
                    </a:cubicBezTo>
                    <a:cubicBezTo>
                      <a:pt x="1595204" y="5723356"/>
                      <a:pt x="1622914" y="5727667"/>
                      <a:pt x="1650296" y="5733535"/>
                    </a:cubicBezTo>
                    <a:cubicBezTo>
                      <a:pt x="1661367" y="5735907"/>
                      <a:pt x="1672146" y="5739553"/>
                      <a:pt x="1683248" y="5741773"/>
                    </a:cubicBezTo>
                    <a:cubicBezTo>
                      <a:pt x="1699627" y="5745049"/>
                      <a:pt x="1716267" y="5746886"/>
                      <a:pt x="1732675" y="5750011"/>
                    </a:cubicBezTo>
                    <a:cubicBezTo>
                      <a:pt x="1773938" y="5757871"/>
                      <a:pt x="1815238" y="5765612"/>
                      <a:pt x="1856242" y="5774724"/>
                    </a:cubicBezTo>
                    <a:cubicBezTo>
                      <a:pt x="1864719" y="5776608"/>
                      <a:pt x="1872607" y="5780576"/>
                      <a:pt x="1880956" y="5782962"/>
                    </a:cubicBezTo>
                    <a:cubicBezTo>
                      <a:pt x="1911060" y="5791563"/>
                      <a:pt x="1941009" y="5800884"/>
                      <a:pt x="1971572" y="5807676"/>
                    </a:cubicBezTo>
                    <a:cubicBezTo>
                      <a:pt x="1990526" y="5811888"/>
                      <a:pt x="2010015" y="5813167"/>
                      <a:pt x="2029237" y="5815913"/>
                    </a:cubicBezTo>
                    <a:cubicBezTo>
                      <a:pt x="2155211" y="5885900"/>
                      <a:pt x="2059445" y="5823811"/>
                      <a:pt x="2144567" y="5898292"/>
                    </a:cubicBezTo>
                    <a:cubicBezTo>
                      <a:pt x="2152018" y="5904811"/>
                      <a:pt x="2162279" y="5907766"/>
                      <a:pt x="2169280" y="5914767"/>
                    </a:cubicBezTo>
                    <a:cubicBezTo>
                      <a:pt x="2189920" y="5935407"/>
                      <a:pt x="2205496" y="5960871"/>
                      <a:pt x="2226945" y="5980670"/>
                    </a:cubicBezTo>
                    <a:cubicBezTo>
                      <a:pt x="2241495" y="5994101"/>
                      <a:pt x="2260531" y="6001740"/>
                      <a:pt x="2276372" y="6013621"/>
                    </a:cubicBezTo>
                    <a:cubicBezTo>
                      <a:pt x="2283837" y="6019220"/>
                      <a:pt x="2321989" y="6048787"/>
                      <a:pt x="2334037" y="6054811"/>
                    </a:cubicBezTo>
                    <a:cubicBezTo>
                      <a:pt x="2345154" y="6060369"/>
                      <a:pt x="2394504" y="6082284"/>
                      <a:pt x="2416415" y="6087762"/>
                    </a:cubicBezTo>
                    <a:cubicBezTo>
                      <a:pt x="2429999" y="6091158"/>
                      <a:pt x="2444021" y="6092604"/>
                      <a:pt x="2457605" y="6096000"/>
                    </a:cubicBezTo>
                    <a:cubicBezTo>
                      <a:pt x="2466029" y="6098106"/>
                      <a:pt x="2474001" y="6101743"/>
                      <a:pt x="2482318" y="6104238"/>
                    </a:cubicBezTo>
                    <a:cubicBezTo>
                      <a:pt x="2501466" y="6109982"/>
                      <a:pt x="2520697" y="6115453"/>
                      <a:pt x="2539983" y="6120713"/>
                    </a:cubicBezTo>
                    <a:cubicBezTo>
                      <a:pt x="2612214" y="6140412"/>
                      <a:pt x="2527723" y="6116158"/>
                      <a:pt x="2622361" y="6137189"/>
                    </a:cubicBezTo>
                    <a:cubicBezTo>
                      <a:pt x="2630838" y="6139073"/>
                      <a:pt x="2638510" y="6143999"/>
                      <a:pt x="2647075" y="6145427"/>
                    </a:cubicBezTo>
                    <a:cubicBezTo>
                      <a:pt x="2671602" y="6149515"/>
                      <a:pt x="2696568" y="6150379"/>
                      <a:pt x="2721215" y="6153665"/>
                    </a:cubicBezTo>
                    <a:cubicBezTo>
                      <a:pt x="2737771" y="6155873"/>
                      <a:pt x="2754092" y="6159646"/>
                      <a:pt x="2770642" y="6161903"/>
                    </a:cubicBezTo>
                    <a:cubicBezTo>
                      <a:pt x="2814513" y="6167885"/>
                      <a:pt x="2858570" y="6172449"/>
                      <a:pt x="2902448" y="6178378"/>
                    </a:cubicBezTo>
                    <a:cubicBezTo>
                      <a:pt x="2960173" y="6186179"/>
                      <a:pt x="3018931" y="6188965"/>
                      <a:pt x="3075442" y="6203092"/>
                    </a:cubicBezTo>
                    <a:lnTo>
                      <a:pt x="3174296" y="6227805"/>
                    </a:lnTo>
                    <a:cubicBezTo>
                      <a:pt x="3209920" y="6236355"/>
                      <a:pt x="3246632" y="6240934"/>
                      <a:pt x="3281388" y="6252519"/>
                    </a:cubicBezTo>
                    <a:cubicBezTo>
                      <a:pt x="3330602" y="6268924"/>
                      <a:pt x="3359588" y="6278983"/>
                      <a:pt x="3421432" y="6293708"/>
                    </a:cubicBezTo>
                    <a:cubicBezTo>
                      <a:pt x="3440320" y="6298205"/>
                      <a:pt x="3459875" y="6299200"/>
                      <a:pt x="3479096" y="6301946"/>
                    </a:cubicBezTo>
                    <a:cubicBezTo>
                      <a:pt x="3487334" y="6304692"/>
                      <a:pt x="3495214" y="6308956"/>
                      <a:pt x="3503810" y="6310184"/>
                    </a:cubicBezTo>
                    <a:cubicBezTo>
                      <a:pt x="3632064" y="6328505"/>
                      <a:pt x="3734660" y="6314297"/>
                      <a:pt x="3874513" y="6310184"/>
                    </a:cubicBezTo>
                    <a:lnTo>
                      <a:pt x="4286405" y="6318421"/>
                    </a:lnTo>
                    <a:cubicBezTo>
                      <a:pt x="4297719" y="6318840"/>
                      <a:pt x="4308188" y="6324798"/>
                      <a:pt x="4319356" y="6326659"/>
                    </a:cubicBezTo>
                    <a:cubicBezTo>
                      <a:pt x="4357661" y="6333043"/>
                      <a:pt x="4434686" y="6343135"/>
                      <a:pt x="4434686" y="6343135"/>
                    </a:cubicBezTo>
                    <a:cubicBezTo>
                      <a:pt x="4442924" y="6345881"/>
                      <a:pt x="4450736" y="6350776"/>
                      <a:pt x="4459399" y="6351373"/>
                    </a:cubicBezTo>
                    <a:cubicBezTo>
                      <a:pt x="4707974" y="6368516"/>
                      <a:pt x="4602677" y="6335975"/>
                      <a:pt x="4698296" y="6367849"/>
                    </a:cubicBezTo>
                    <a:cubicBezTo>
                      <a:pt x="4712026" y="6381579"/>
                      <a:pt x="4724873" y="6396252"/>
                      <a:pt x="4739486" y="6409038"/>
                    </a:cubicBezTo>
                    <a:cubicBezTo>
                      <a:pt x="4746937" y="6415557"/>
                      <a:pt x="4756143" y="6419759"/>
                      <a:pt x="4764199" y="6425513"/>
                    </a:cubicBezTo>
                    <a:cubicBezTo>
                      <a:pt x="4775372" y="6433493"/>
                      <a:pt x="4786167" y="6441989"/>
                      <a:pt x="4797151" y="6450227"/>
                    </a:cubicBezTo>
                    <a:cubicBezTo>
                      <a:pt x="4814408" y="6476113"/>
                      <a:pt x="4818918" y="6486379"/>
                      <a:pt x="4846578" y="6507892"/>
                    </a:cubicBezTo>
                    <a:cubicBezTo>
                      <a:pt x="4859217" y="6517722"/>
                      <a:pt x="4874037" y="6524367"/>
                      <a:pt x="4887767" y="6532605"/>
                    </a:cubicBezTo>
                    <a:cubicBezTo>
                      <a:pt x="4893259" y="6540843"/>
                      <a:pt x="4899330" y="6548723"/>
                      <a:pt x="4904242" y="6557319"/>
                    </a:cubicBezTo>
                    <a:cubicBezTo>
                      <a:pt x="4910335" y="6567981"/>
                      <a:pt x="4913906" y="6580052"/>
                      <a:pt x="4920718" y="6590270"/>
                    </a:cubicBezTo>
                    <a:cubicBezTo>
                      <a:pt x="4935950" y="6613118"/>
                      <a:pt x="4953994" y="6633966"/>
                      <a:pt x="4970145" y="6656173"/>
                    </a:cubicBezTo>
                    <a:cubicBezTo>
                      <a:pt x="4975968" y="6664180"/>
                      <a:pt x="4979104" y="6674443"/>
                      <a:pt x="4986621" y="6680886"/>
                    </a:cubicBezTo>
                    <a:cubicBezTo>
                      <a:pt x="5011381" y="6702109"/>
                      <a:pt x="5025568" y="6704853"/>
                      <a:pt x="5052523" y="6713838"/>
                    </a:cubicBezTo>
                    <a:cubicBezTo>
                      <a:pt x="5110188" y="6711092"/>
                      <a:pt x="5167958" y="6710028"/>
                      <a:pt x="5225518" y="6705600"/>
                    </a:cubicBezTo>
                    <a:cubicBezTo>
                      <a:pt x="5239478" y="6704526"/>
                      <a:pt x="5252896" y="6699664"/>
                      <a:pt x="5266707" y="6697362"/>
                    </a:cubicBezTo>
                    <a:cubicBezTo>
                      <a:pt x="5285860" y="6694170"/>
                      <a:pt x="5305150" y="6691870"/>
                      <a:pt x="5324372" y="6689124"/>
                    </a:cubicBezTo>
                    <a:cubicBezTo>
                      <a:pt x="5340848" y="6680886"/>
                      <a:pt x="5359063" y="6675463"/>
                      <a:pt x="5373799" y="6664411"/>
                    </a:cubicBezTo>
                    <a:cubicBezTo>
                      <a:pt x="5381720" y="6658471"/>
                      <a:pt x="5382037" y="6645189"/>
                      <a:pt x="5390275" y="6639697"/>
                    </a:cubicBezTo>
                    <a:cubicBezTo>
                      <a:pt x="5399695" y="6633417"/>
                      <a:pt x="5412485" y="6635039"/>
                      <a:pt x="5423226" y="6631459"/>
                    </a:cubicBezTo>
                    <a:cubicBezTo>
                      <a:pt x="5445483" y="6624040"/>
                      <a:pt x="5467472" y="6615770"/>
                      <a:pt x="5489129" y="6606746"/>
                    </a:cubicBezTo>
                    <a:cubicBezTo>
                      <a:pt x="5500465" y="6602023"/>
                      <a:pt x="5510917" y="6595387"/>
                      <a:pt x="5522080" y="6590270"/>
                    </a:cubicBezTo>
                    <a:cubicBezTo>
                      <a:pt x="5576827" y="6565178"/>
                      <a:pt x="5630240" y="6536711"/>
                      <a:pt x="5686837" y="6516130"/>
                    </a:cubicBezTo>
                    <a:lnTo>
                      <a:pt x="5777453" y="6483178"/>
                    </a:lnTo>
                    <a:cubicBezTo>
                      <a:pt x="5799421" y="6466702"/>
                      <a:pt x="5821914" y="6450905"/>
                      <a:pt x="5843356" y="6433751"/>
                    </a:cubicBezTo>
                    <a:cubicBezTo>
                      <a:pt x="5883366" y="6401743"/>
                      <a:pt x="5933730" y="6356040"/>
                      <a:pt x="5966923" y="6318421"/>
                    </a:cubicBezTo>
                    <a:cubicBezTo>
                      <a:pt x="5987637" y="6294945"/>
                      <a:pt x="6000767" y="6264598"/>
                      <a:pt x="6024588" y="6244281"/>
                    </a:cubicBezTo>
                    <a:cubicBezTo>
                      <a:pt x="6094787" y="6184406"/>
                      <a:pt x="6186964" y="6149577"/>
                      <a:pt x="6247010" y="6079524"/>
                    </a:cubicBezTo>
                    <a:cubicBezTo>
                      <a:pt x="6263486" y="6060302"/>
                      <a:pt x="6282394" y="6042924"/>
                      <a:pt x="6296437" y="6021859"/>
                    </a:cubicBezTo>
                    <a:cubicBezTo>
                      <a:pt x="6388765" y="5883367"/>
                      <a:pt x="6237230" y="5983207"/>
                      <a:pt x="6469432" y="5766486"/>
                    </a:cubicBezTo>
                    <a:cubicBezTo>
                      <a:pt x="6510621" y="5728043"/>
                      <a:pt x="6548448" y="5685648"/>
                      <a:pt x="6592999" y="5651157"/>
                    </a:cubicBezTo>
                    <a:cubicBezTo>
                      <a:pt x="6699104" y="5569011"/>
                      <a:pt x="6880164" y="5490297"/>
                      <a:pt x="6996653" y="5461686"/>
                    </a:cubicBezTo>
                    <a:cubicBezTo>
                      <a:pt x="7060709" y="5445953"/>
                      <a:pt x="7128458" y="5456195"/>
                      <a:pt x="7194361" y="5453449"/>
                    </a:cubicBezTo>
                    <a:cubicBezTo>
                      <a:pt x="7213583" y="5450703"/>
                      <a:pt x="7233265" y="5450214"/>
                      <a:pt x="7252026" y="5445211"/>
                    </a:cubicBezTo>
                    <a:cubicBezTo>
                      <a:pt x="7274695" y="5439166"/>
                      <a:pt x="7296490" y="5430026"/>
                      <a:pt x="7317929" y="5420497"/>
                    </a:cubicBezTo>
                    <a:cubicBezTo>
                      <a:pt x="7379164" y="5393281"/>
                      <a:pt x="7416625" y="5374246"/>
                      <a:pt x="7466210" y="5329881"/>
                    </a:cubicBezTo>
                    <a:cubicBezTo>
                      <a:pt x="7498044" y="5301398"/>
                      <a:pt x="7526621" y="5269470"/>
                      <a:pt x="7556826" y="5239265"/>
                    </a:cubicBezTo>
                    <a:cubicBezTo>
                      <a:pt x="7559572" y="5231027"/>
                      <a:pt x="7562015" y="5222682"/>
                      <a:pt x="7565064" y="5214551"/>
                    </a:cubicBezTo>
                    <a:cubicBezTo>
                      <a:pt x="7570256" y="5200705"/>
                      <a:pt x="7576864" y="5187391"/>
                      <a:pt x="7581540" y="5173362"/>
                    </a:cubicBezTo>
                    <a:cubicBezTo>
                      <a:pt x="7592884" y="5139330"/>
                      <a:pt x="7606024" y="5083660"/>
                      <a:pt x="7614491" y="5049794"/>
                    </a:cubicBezTo>
                    <a:cubicBezTo>
                      <a:pt x="7622566" y="4977119"/>
                      <a:pt x="7622668" y="4960636"/>
                      <a:pt x="7639205" y="4885038"/>
                    </a:cubicBezTo>
                    <a:cubicBezTo>
                      <a:pt x="7651872" y="4827130"/>
                      <a:pt x="7667065" y="4769802"/>
                      <a:pt x="7680394" y="4712043"/>
                    </a:cubicBezTo>
                    <a:cubicBezTo>
                      <a:pt x="7690431" y="4668549"/>
                      <a:pt x="7688411" y="4649278"/>
                      <a:pt x="7713345" y="4604951"/>
                    </a:cubicBezTo>
                    <a:cubicBezTo>
                      <a:pt x="7726807" y="4581018"/>
                      <a:pt x="7745035" y="4560011"/>
                      <a:pt x="7762772" y="4539049"/>
                    </a:cubicBezTo>
                    <a:cubicBezTo>
                      <a:pt x="7784993" y="4512788"/>
                      <a:pt x="7817233" y="4485211"/>
                      <a:pt x="7845151" y="4464908"/>
                    </a:cubicBezTo>
                    <a:cubicBezTo>
                      <a:pt x="7861165" y="4453262"/>
                      <a:pt x="7877159" y="4441373"/>
                      <a:pt x="7894578" y="4431957"/>
                    </a:cubicBezTo>
                    <a:cubicBezTo>
                      <a:pt x="7938161" y="4408399"/>
                      <a:pt x="8148120" y="4308341"/>
                      <a:pt x="8232329" y="4250724"/>
                    </a:cubicBezTo>
                    <a:cubicBezTo>
                      <a:pt x="8258168" y="4233045"/>
                      <a:pt x="8283526" y="4214363"/>
                      <a:pt x="8306469" y="4193059"/>
                    </a:cubicBezTo>
                    <a:cubicBezTo>
                      <a:pt x="8322185" y="4178466"/>
                      <a:pt x="8333929" y="4160108"/>
                      <a:pt x="8347659" y="4143632"/>
                    </a:cubicBezTo>
                    <a:cubicBezTo>
                      <a:pt x="8373612" y="4039815"/>
                      <a:pt x="8384066" y="4024394"/>
                      <a:pt x="8355896" y="3880021"/>
                    </a:cubicBezTo>
                    <a:cubicBezTo>
                      <a:pt x="8346228" y="3830472"/>
                      <a:pt x="8320809" y="3785132"/>
                      <a:pt x="8298232" y="3739978"/>
                    </a:cubicBezTo>
                    <a:cubicBezTo>
                      <a:pt x="8284949" y="3713412"/>
                      <a:pt x="8271284" y="3685252"/>
                      <a:pt x="8248805" y="3665838"/>
                    </a:cubicBezTo>
                    <a:cubicBezTo>
                      <a:pt x="8156739" y="3586326"/>
                      <a:pt x="8116717" y="3594255"/>
                      <a:pt x="8026383" y="3534032"/>
                    </a:cubicBezTo>
                    <a:cubicBezTo>
                      <a:pt x="7997124" y="3514526"/>
                      <a:pt x="7971464" y="3490097"/>
                      <a:pt x="7944005" y="3468130"/>
                    </a:cubicBezTo>
                    <a:cubicBezTo>
                      <a:pt x="7931835" y="3443791"/>
                      <a:pt x="7918941" y="3420283"/>
                      <a:pt x="7911053" y="3393989"/>
                    </a:cubicBezTo>
                    <a:cubicBezTo>
                      <a:pt x="7907030" y="3380578"/>
                      <a:pt x="7905561" y="3366530"/>
                      <a:pt x="7902815" y="3352800"/>
                    </a:cubicBezTo>
                    <a:cubicBezTo>
                      <a:pt x="7911053" y="3311611"/>
                      <a:pt x="7913174" y="3268708"/>
                      <a:pt x="7927529" y="3229232"/>
                    </a:cubicBezTo>
                    <a:cubicBezTo>
                      <a:pt x="7935602" y="3207033"/>
                      <a:pt x="7956565" y="3191822"/>
                      <a:pt x="7968718" y="3171567"/>
                    </a:cubicBezTo>
                    <a:cubicBezTo>
                      <a:pt x="8002169" y="3115816"/>
                      <a:pt x="8005729" y="3093484"/>
                      <a:pt x="8026383" y="3031524"/>
                    </a:cubicBezTo>
                    <a:cubicBezTo>
                      <a:pt x="8048492" y="2766222"/>
                      <a:pt x="8019384" y="3122105"/>
                      <a:pt x="8042859" y="2809103"/>
                    </a:cubicBezTo>
                    <a:cubicBezTo>
                      <a:pt x="8069089" y="2459363"/>
                      <a:pt x="8051046" y="2735756"/>
                      <a:pt x="8067572" y="2471351"/>
                    </a:cubicBezTo>
                    <a:cubicBezTo>
                      <a:pt x="8062080" y="2383481"/>
                      <a:pt x="8064929" y="2294688"/>
                      <a:pt x="8051096" y="2207740"/>
                    </a:cubicBezTo>
                    <a:cubicBezTo>
                      <a:pt x="8045487" y="2172486"/>
                      <a:pt x="8026255" y="2140620"/>
                      <a:pt x="8009907" y="2108886"/>
                    </a:cubicBezTo>
                    <a:cubicBezTo>
                      <a:pt x="7979492" y="2049844"/>
                      <a:pt x="7945223" y="1992843"/>
                      <a:pt x="7911053" y="1935892"/>
                    </a:cubicBezTo>
                    <a:cubicBezTo>
                      <a:pt x="7903989" y="1924119"/>
                      <a:pt x="7893711" y="1914523"/>
                      <a:pt x="7886340" y="1902940"/>
                    </a:cubicBezTo>
                    <a:cubicBezTo>
                      <a:pt x="7874454" y="1884263"/>
                      <a:pt x="7865360" y="1863898"/>
                      <a:pt x="7853388" y="1845276"/>
                    </a:cubicBezTo>
                    <a:cubicBezTo>
                      <a:pt x="7840614" y="1825406"/>
                      <a:pt x="7824175" y="1807971"/>
                      <a:pt x="7812199" y="1787611"/>
                    </a:cubicBezTo>
                    <a:cubicBezTo>
                      <a:pt x="7796633" y="1761149"/>
                      <a:pt x="7786661" y="1731644"/>
                      <a:pt x="7771010" y="1705232"/>
                    </a:cubicBezTo>
                    <a:cubicBezTo>
                      <a:pt x="7742665" y="1657399"/>
                      <a:pt x="7711236" y="1611452"/>
                      <a:pt x="7680394" y="1565189"/>
                    </a:cubicBezTo>
                    <a:cubicBezTo>
                      <a:pt x="7656310" y="1529064"/>
                      <a:pt x="7636954" y="1488798"/>
                      <a:pt x="7606253" y="1458097"/>
                    </a:cubicBezTo>
                    <a:cubicBezTo>
                      <a:pt x="7568319" y="1420163"/>
                      <a:pt x="7549011" y="1396610"/>
                      <a:pt x="7507399" y="1367481"/>
                    </a:cubicBezTo>
                    <a:cubicBezTo>
                      <a:pt x="7494282" y="1358299"/>
                      <a:pt x="7480338" y="1350302"/>
                      <a:pt x="7466210" y="1342767"/>
                    </a:cubicBezTo>
                    <a:cubicBezTo>
                      <a:pt x="7439121" y="1328320"/>
                      <a:pt x="7383832" y="1301578"/>
                      <a:pt x="7383832" y="1301578"/>
                    </a:cubicBezTo>
                    <a:cubicBezTo>
                      <a:pt x="7381086" y="1293340"/>
                      <a:pt x="7378643" y="1284995"/>
                      <a:pt x="7375594" y="1276865"/>
                    </a:cubicBezTo>
                    <a:cubicBezTo>
                      <a:pt x="7361343" y="1238863"/>
                      <a:pt x="7357782" y="1239533"/>
                      <a:pt x="7350880" y="1202724"/>
                    </a:cubicBezTo>
                    <a:cubicBezTo>
                      <a:pt x="7337413" y="1130899"/>
                      <a:pt x="7337844" y="1078757"/>
                      <a:pt x="7301453" y="1013254"/>
                    </a:cubicBezTo>
                    <a:cubicBezTo>
                      <a:pt x="7291626" y="995566"/>
                      <a:pt x="7219525" y="920416"/>
                      <a:pt x="7202599" y="906162"/>
                    </a:cubicBezTo>
                    <a:cubicBezTo>
                      <a:pt x="6995472" y="731740"/>
                      <a:pt x="7170732" y="876979"/>
                      <a:pt x="7046080" y="799070"/>
                    </a:cubicBezTo>
                    <a:cubicBezTo>
                      <a:pt x="7017656" y="781305"/>
                      <a:pt x="6993994" y="755754"/>
                      <a:pt x="6963702" y="741405"/>
                    </a:cubicBezTo>
                    <a:cubicBezTo>
                      <a:pt x="6940823" y="730567"/>
                      <a:pt x="6913686" y="732606"/>
                      <a:pt x="6889561" y="724930"/>
                    </a:cubicBezTo>
                    <a:cubicBezTo>
                      <a:pt x="6701858" y="665207"/>
                      <a:pt x="6844699" y="696185"/>
                      <a:pt x="6741280" y="675503"/>
                    </a:cubicBezTo>
                    <a:cubicBezTo>
                      <a:pt x="6689107" y="678249"/>
                      <a:pt x="6636662" y="677752"/>
                      <a:pt x="6584761" y="683740"/>
                    </a:cubicBezTo>
                    <a:cubicBezTo>
                      <a:pt x="6564902" y="686031"/>
                      <a:pt x="6546382" y="694956"/>
                      <a:pt x="6527096" y="700216"/>
                    </a:cubicBezTo>
                    <a:cubicBezTo>
                      <a:pt x="6516173" y="703195"/>
                      <a:pt x="6505129" y="705708"/>
                      <a:pt x="6494145" y="708454"/>
                    </a:cubicBezTo>
                    <a:cubicBezTo>
                      <a:pt x="6455702" y="705708"/>
                      <a:pt x="6416735" y="707110"/>
                      <a:pt x="6378815" y="700216"/>
                    </a:cubicBezTo>
                    <a:cubicBezTo>
                      <a:pt x="6355732" y="696019"/>
                      <a:pt x="6335007" y="683394"/>
                      <a:pt x="6312913" y="675503"/>
                    </a:cubicBezTo>
                    <a:cubicBezTo>
                      <a:pt x="6255797" y="655105"/>
                      <a:pt x="6272771" y="660575"/>
                      <a:pt x="6214059" y="650789"/>
                    </a:cubicBezTo>
                    <a:cubicBezTo>
                      <a:pt x="6014325" y="500989"/>
                      <a:pt x="6200546" y="636289"/>
                      <a:pt x="6049302" y="535459"/>
                    </a:cubicBezTo>
                    <a:cubicBezTo>
                      <a:pt x="5946351" y="466825"/>
                      <a:pt x="6094821" y="557828"/>
                      <a:pt x="5975161" y="486032"/>
                    </a:cubicBezTo>
                    <a:cubicBezTo>
                      <a:pt x="5949967" y="452440"/>
                      <a:pt x="5944361" y="441728"/>
                      <a:pt x="5909259" y="411892"/>
                    </a:cubicBezTo>
                    <a:cubicBezTo>
                      <a:pt x="5869068" y="377730"/>
                      <a:pt x="5832870" y="336628"/>
                      <a:pt x="5785691" y="313038"/>
                    </a:cubicBezTo>
                    <a:cubicBezTo>
                      <a:pt x="5656923" y="248654"/>
                      <a:pt x="5749893" y="290285"/>
                      <a:pt x="5653886" y="255373"/>
                    </a:cubicBezTo>
                    <a:cubicBezTo>
                      <a:pt x="5639989" y="250319"/>
                      <a:pt x="5627155" y="241995"/>
                      <a:pt x="5612696" y="238897"/>
                    </a:cubicBezTo>
                    <a:cubicBezTo>
                      <a:pt x="5588383" y="233687"/>
                      <a:pt x="5563269" y="233405"/>
                      <a:pt x="5538556" y="230659"/>
                    </a:cubicBezTo>
                    <a:cubicBezTo>
                      <a:pt x="5480891" y="236151"/>
                      <a:pt x="5423105" y="240495"/>
                      <a:pt x="5365561" y="247135"/>
                    </a:cubicBezTo>
                    <a:cubicBezTo>
                      <a:pt x="5233813" y="262337"/>
                      <a:pt x="5486452" y="255755"/>
                      <a:pt x="5200805" y="296562"/>
                    </a:cubicBezTo>
                    <a:cubicBezTo>
                      <a:pt x="5104986" y="310251"/>
                      <a:pt x="5162507" y="303417"/>
                      <a:pt x="5027810" y="313038"/>
                    </a:cubicBezTo>
                    <a:cubicBezTo>
                      <a:pt x="4972891" y="310292"/>
                      <a:pt x="4917121" y="314813"/>
                      <a:pt x="4863053" y="304800"/>
                    </a:cubicBezTo>
                    <a:cubicBezTo>
                      <a:pt x="4841285" y="300769"/>
                      <a:pt x="4825189" y="281750"/>
                      <a:pt x="4805388" y="271849"/>
                    </a:cubicBezTo>
                    <a:cubicBezTo>
                      <a:pt x="4786683" y="262497"/>
                      <a:pt x="4767432" y="254128"/>
                      <a:pt x="4747723" y="247135"/>
                    </a:cubicBezTo>
                    <a:cubicBezTo>
                      <a:pt x="4536792" y="172288"/>
                      <a:pt x="4610605" y="186281"/>
                      <a:pt x="4451161" y="172994"/>
                    </a:cubicBezTo>
                    <a:lnTo>
                      <a:pt x="4327594" y="131805"/>
                    </a:lnTo>
                    <a:cubicBezTo>
                      <a:pt x="4308544" y="125744"/>
                      <a:pt x="4288894" y="121652"/>
                      <a:pt x="4269929" y="115330"/>
                    </a:cubicBezTo>
                    <a:cubicBezTo>
                      <a:pt x="4255900" y="110654"/>
                      <a:pt x="4243199" y="101952"/>
                      <a:pt x="4228740" y="98854"/>
                    </a:cubicBezTo>
                    <a:cubicBezTo>
                      <a:pt x="4204426" y="93644"/>
                      <a:pt x="4179313" y="93362"/>
                      <a:pt x="4154599" y="90616"/>
                    </a:cubicBezTo>
                    <a:cubicBezTo>
                      <a:pt x="4129886" y="104346"/>
                      <a:pt x="4104240" y="116517"/>
                      <a:pt x="4080459" y="131805"/>
                    </a:cubicBezTo>
                    <a:cubicBezTo>
                      <a:pt x="4010954" y="176487"/>
                      <a:pt x="4068745" y="154137"/>
                      <a:pt x="3998080" y="189470"/>
                    </a:cubicBezTo>
                    <a:cubicBezTo>
                      <a:pt x="3984854" y="196083"/>
                      <a:pt x="3970404" y="199940"/>
                      <a:pt x="3956891" y="205946"/>
                    </a:cubicBezTo>
                    <a:cubicBezTo>
                      <a:pt x="3925533" y="219883"/>
                      <a:pt x="3925733" y="221226"/>
                      <a:pt x="3899226" y="238897"/>
                    </a:cubicBezTo>
                    <a:cubicBezTo>
                      <a:pt x="3812121" y="209861"/>
                      <a:pt x="3875558" y="213346"/>
                      <a:pt x="3833323" y="247135"/>
                    </a:cubicBezTo>
                    <a:cubicBezTo>
                      <a:pt x="3826543" y="252559"/>
                      <a:pt x="3816377" y="251490"/>
                      <a:pt x="3808610" y="255373"/>
                    </a:cubicBezTo>
                    <a:cubicBezTo>
                      <a:pt x="3799754" y="259801"/>
                      <a:pt x="3791903" y="266026"/>
                      <a:pt x="3783896" y="271849"/>
                    </a:cubicBezTo>
                    <a:cubicBezTo>
                      <a:pt x="3761689" y="288000"/>
                      <a:pt x="3740201" y="305125"/>
                      <a:pt x="3717994" y="321276"/>
                    </a:cubicBezTo>
                    <a:cubicBezTo>
                      <a:pt x="3709987" y="327099"/>
                      <a:pt x="3683675" y="340152"/>
                      <a:pt x="3693280" y="337751"/>
                    </a:cubicBezTo>
                    <a:cubicBezTo>
                      <a:pt x="3713568" y="332679"/>
                      <a:pt x="3731723" y="321276"/>
                      <a:pt x="3750945" y="313038"/>
                    </a:cubicBezTo>
                    <a:cubicBezTo>
                      <a:pt x="3761929" y="293816"/>
                      <a:pt x="3774534" y="275435"/>
                      <a:pt x="3783896" y="255373"/>
                    </a:cubicBezTo>
                    <a:cubicBezTo>
                      <a:pt x="3793818" y="234113"/>
                      <a:pt x="3795596" y="208991"/>
                      <a:pt x="3808610" y="189470"/>
                    </a:cubicBezTo>
                    <a:cubicBezTo>
                      <a:pt x="3823689" y="166852"/>
                      <a:pt x="3844528" y="148115"/>
                      <a:pt x="3866275" y="131805"/>
                    </a:cubicBezTo>
                    <a:cubicBezTo>
                      <a:pt x="3877259" y="123567"/>
                      <a:pt x="3849799" y="153773"/>
                      <a:pt x="3841561" y="164757"/>
                    </a:cubicBezTo>
                    <a:cubicBezTo>
                      <a:pt x="3838815" y="178487"/>
                      <a:pt x="3830818" y="192170"/>
                      <a:pt x="3833323" y="205946"/>
                    </a:cubicBezTo>
                    <a:cubicBezTo>
                      <a:pt x="3842880" y="258509"/>
                      <a:pt x="3962949" y="376424"/>
                      <a:pt x="3965129" y="378940"/>
                    </a:cubicBezTo>
                    <a:cubicBezTo>
                      <a:pt x="3987309" y="467660"/>
                      <a:pt x="3990331" y="466627"/>
                      <a:pt x="3965129" y="617838"/>
                    </a:cubicBezTo>
                    <a:cubicBezTo>
                      <a:pt x="3963701" y="626403"/>
                      <a:pt x="3947906" y="613991"/>
                      <a:pt x="3940415" y="609600"/>
                    </a:cubicBezTo>
                    <a:cubicBezTo>
                      <a:pt x="3868095" y="567205"/>
                      <a:pt x="3796875" y="522927"/>
                      <a:pt x="3726232" y="477794"/>
                    </a:cubicBezTo>
                    <a:cubicBezTo>
                      <a:pt x="3631997" y="417589"/>
                      <a:pt x="3658858" y="422259"/>
                      <a:pt x="3561475" y="370703"/>
                    </a:cubicBezTo>
                    <a:cubicBezTo>
                      <a:pt x="3542993" y="360918"/>
                      <a:pt x="3523918" y="351734"/>
                      <a:pt x="3503810" y="345989"/>
                    </a:cubicBezTo>
                    <a:cubicBezTo>
                      <a:pt x="3477222" y="338392"/>
                      <a:pt x="3356830" y="330308"/>
                      <a:pt x="3347291" y="329513"/>
                    </a:cubicBezTo>
                    <a:cubicBezTo>
                      <a:pt x="3322578" y="324021"/>
                      <a:pt x="3298034" y="317703"/>
                      <a:pt x="3273151" y="313038"/>
                    </a:cubicBezTo>
                    <a:cubicBezTo>
                      <a:pt x="3186609" y="296812"/>
                      <a:pt x="3242977" y="313964"/>
                      <a:pt x="3190772" y="296562"/>
                    </a:cubicBezTo>
                    <a:cubicBezTo>
                      <a:pt x="3166059" y="302054"/>
                      <a:pt x="3139276" y="301716"/>
                      <a:pt x="3116632" y="313038"/>
                    </a:cubicBezTo>
                    <a:cubicBezTo>
                      <a:pt x="3056786" y="342961"/>
                      <a:pt x="3123867" y="356639"/>
                      <a:pt x="3067205" y="337751"/>
                    </a:cubicBezTo>
                    <a:cubicBezTo>
                      <a:pt x="3065668" y="336470"/>
                      <a:pt x="3002067" y="285997"/>
                      <a:pt x="2993064" y="271849"/>
                    </a:cubicBezTo>
                    <a:cubicBezTo>
                      <a:pt x="2979878" y="251128"/>
                      <a:pt x="2969559" y="228617"/>
                      <a:pt x="2960113" y="205946"/>
                    </a:cubicBezTo>
                    <a:cubicBezTo>
                      <a:pt x="2955758" y="195495"/>
                      <a:pt x="2957374" y="182891"/>
                      <a:pt x="2951875" y="172994"/>
                    </a:cubicBezTo>
                    <a:cubicBezTo>
                      <a:pt x="2943336" y="157624"/>
                      <a:pt x="2929907" y="145535"/>
                      <a:pt x="2918923" y="131805"/>
                    </a:cubicBezTo>
                    <a:cubicBezTo>
                      <a:pt x="2918384" y="129650"/>
                      <a:pt x="2906746" y="79513"/>
                      <a:pt x="2902448" y="74140"/>
                    </a:cubicBezTo>
                    <a:cubicBezTo>
                      <a:pt x="2886710" y="54468"/>
                      <a:pt x="2872917" y="59375"/>
                      <a:pt x="2853021" y="49427"/>
                    </a:cubicBezTo>
                    <a:cubicBezTo>
                      <a:pt x="2844165" y="44999"/>
                      <a:pt x="2835913" y="39289"/>
                      <a:pt x="2828307" y="32951"/>
                    </a:cubicBezTo>
                    <a:cubicBezTo>
                      <a:pt x="2819357" y="25493"/>
                      <a:pt x="2814646" y="11922"/>
                      <a:pt x="2803594" y="8238"/>
                    </a:cubicBezTo>
                    <a:cubicBezTo>
                      <a:pt x="2787964" y="3028"/>
                      <a:pt x="2810459" y="0"/>
                      <a:pt x="2754167" y="0"/>
                    </a:cubicBezTo>
                    <a:close/>
                  </a:path>
                </a:pathLst>
              </a:custGeom>
              <a:solidFill>
                <a:srgbClr val="FFFF00">
                  <a:alpha val="47451"/>
                </a:srgb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자유형 6"/>
              <p:cNvSpPr/>
              <p:nvPr/>
            </p:nvSpPr>
            <p:spPr>
              <a:xfrm rot="19175193">
                <a:off x="5438933" y="3285750"/>
                <a:ext cx="1952143" cy="2759315"/>
              </a:xfrm>
              <a:custGeom>
                <a:avLst/>
                <a:gdLst>
                  <a:gd name="connsiteX0" fmla="*/ 2754167 w 8372664"/>
                  <a:gd name="connsiteY0" fmla="*/ 0 h 6713838"/>
                  <a:gd name="connsiteX1" fmla="*/ 2465842 w 8372664"/>
                  <a:gd name="connsiteY1" fmla="*/ 8238 h 6713838"/>
                  <a:gd name="connsiteX2" fmla="*/ 2416415 w 8372664"/>
                  <a:gd name="connsiteY2" fmla="*/ 16476 h 6713838"/>
                  <a:gd name="connsiteX3" fmla="*/ 2358751 w 8372664"/>
                  <a:gd name="connsiteY3" fmla="*/ 24713 h 6713838"/>
                  <a:gd name="connsiteX4" fmla="*/ 2202232 w 8372664"/>
                  <a:gd name="connsiteY4" fmla="*/ 74140 h 6713838"/>
                  <a:gd name="connsiteX5" fmla="*/ 2161042 w 8372664"/>
                  <a:gd name="connsiteY5" fmla="*/ 98854 h 6713838"/>
                  <a:gd name="connsiteX6" fmla="*/ 2086902 w 8372664"/>
                  <a:gd name="connsiteY6" fmla="*/ 148281 h 6713838"/>
                  <a:gd name="connsiteX7" fmla="*/ 2053951 w 8372664"/>
                  <a:gd name="connsiteY7" fmla="*/ 197708 h 6713838"/>
                  <a:gd name="connsiteX8" fmla="*/ 2029237 w 8372664"/>
                  <a:gd name="connsiteY8" fmla="*/ 280086 h 6713838"/>
                  <a:gd name="connsiteX9" fmla="*/ 2020999 w 8372664"/>
                  <a:gd name="connsiteY9" fmla="*/ 329513 h 6713838"/>
                  <a:gd name="connsiteX10" fmla="*/ 1955096 w 8372664"/>
                  <a:gd name="connsiteY10" fmla="*/ 461319 h 6713838"/>
                  <a:gd name="connsiteX11" fmla="*/ 1897432 w 8372664"/>
                  <a:gd name="connsiteY11" fmla="*/ 543697 h 6713838"/>
                  <a:gd name="connsiteX12" fmla="*/ 1864480 w 8372664"/>
                  <a:gd name="connsiteY12" fmla="*/ 568411 h 6713838"/>
                  <a:gd name="connsiteX13" fmla="*/ 1823291 w 8372664"/>
                  <a:gd name="connsiteY13" fmla="*/ 593124 h 6713838"/>
                  <a:gd name="connsiteX14" fmla="*/ 1707961 w 8372664"/>
                  <a:gd name="connsiteY14" fmla="*/ 626076 h 6713838"/>
                  <a:gd name="connsiteX15" fmla="*/ 1658534 w 8372664"/>
                  <a:gd name="connsiteY15" fmla="*/ 634313 h 6713838"/>
                  <a:gd name="connsiteX16" fmla="*/ 1460826 w 8372664"/>
                  <a:gd name="connsiteY16" fmla="*/ 642551 h 6713838"/>
                  <a:gd name="connsiteX17" fmla="*/ 1353734 w 8372664"/>
                  <a:gd name="connsiteY17" fmla="*/ 675503 h 6713838"/>
                  <a:gd name="connsiteX18" fmla="*/ 1238405 w 8372664"/>
                  <a:gd name="connsiteY18" fmla="*/ 733167 h 6713838"/>
                  <a:gd name="connsiteX19" fmla="*/ 1172502 w 8372664"/>
                  <a:gd name="connsiteY19" fmla="*/ 782594 h 6713838"/>
                  <a:gd name="connsiteX20" fmla="*/ 1106599 w 8372664"/>
                  <a:gd name="connsiteY20" fmla="*/ 815546 h 6713838"/>
                  <a:gd name="connsiteX21" fmla="*/ 1057172 w 8372664"/>
                  <a:gd name="connsiteY21" fmla="*/ 864973 h 6713838"/>
                  <a:gd name="connsiteX22" fmla="*/ 1007745 w 8372664"/>
                  <a:gd name="connsiteY22" fmla="*/ 906162 h 6713838"/>
                  <a:gd name="connsiteX23" fmla="*/ 974794 w 8372664"/>
                  <a:gd name="connsiteY23" fmla="*/ 955589 h 6713838"/>
                  <a:gd name="connsiteX24" fmla="*/ 941842 w 8372664"/>
                  <a:gd name="connsiteY24" fmla="*/ 988540 h 6713838"/>
                  <a:gd name="connsiteX25" fmla="*/ 933605 w 8372664"/>
                  <a:gd name="connsiteY25" fmla="*/ 1046205 h 6713838"/>
                  <a:gd name="connsiteX26" fmla="*/ 925367 w 8372664"/>
                  <a:gd name="connsiteY26" fmla="*/ 1087394 h 6713838"/>
                  <a:gd name="connsiteX27" fmla="*/ 917129 w 8372664"/>
                  <a:gd name="connsiteY27" fmla="*/ 1136821 h 6713838"/>
                  <a:gd name="connsiteX28" fmla="*/ 908891 w 8372664"/>
                  <a:gd name="connsiteY28" fmla="*/ 1532238 h 6713838"/>
                  <a:gd name="connsiteX29" fmla="*/ 884178 w 8372664"/>
                  <a:gd name="connsiteY29" fmla="*/ 1589903 h 6713838"/>
                  <a:gd name="connsiteX30" fmla="*/ 793561 w 8372664"/>
                  <a:gd name="connsiteY30" fmla="*/ 1729946 h 6713838"/>
                  <a:gd name="connsiteX31" fmla="*/ 752372 w 8372664"/>
                  <a:gd name="connsiteY31" fmla="*/ 1787611 h 6713838"/>
                  <a:gd name="connsiteX32" fmla="*/ 727659 w 8372664"/>
                  <a:gd name="connsiteY32" fmla="*/ 1828800 h 6713838"/>
                  <a:gd name="connsiteX33" fmla="*/ 645280 w 8372664"/>
                  <a:gd name="connsiteY33" fmla="*/ 1935892 h 6713838"/>
                  <a:gd name="connsiteX34" fmla="*/ 620567 w 8372664"/>
                  <a:gd name="connsiteY34" fmla="*/ 1952367 h 6713838"/>
                  <a:gd name="connsiteX35" fmla="*/ 562902 w 8372664"/>
                  <a:gd name="connsiteY35" fmla="*/ 2018270 h 6713838"/>
                  <a:gd name="connsiteX36" fmla="*/ 472286 w 8372664"/>
                  <a:gd name="connsiteY36" fmla="*/ 2100649 h 6713838"/>
                  <a:gd name="connsiteX37" fmla="*/ 447572 w 8372664"/>
                  <a:gd name="connsiteY37" fmla="*/ 2117124 h 6713838"/>
                  <a:gd name="connsiteX38" fmla="*/ 406383 w 8372664"/>
                  <a:gd name="connsiteY38" fmla="*/ 2174789 h 6713838"/>
                  <a:gd name="connsiteX39" fmla="*/ 340480 w 8372664"/>
                  <a:gd name="connsiteY39" fmla="*/ 2240692 h 6713838"/>
                  <a:gd name="connsiteX40" fmla="*/ 200437 w 8372664"/>
                  <a:gd name="connsiteY40" fmla="*/ 2405449 h 6713838"/>
                  <a:gd name="connsiteX41" fmla="*/ 167486 w 8372664"/>
                  <a:gd name="connsiteY41" fmla="*/ 2463113 h 6713838"/>
                  <a:gd name="connsiteX42" fmla="*/ 159248 w 8372664"/>
                  <a:gd name="connsiteY42" fmla="*/ 2487827 h 6713838"/>
                  <a:gd name="connsiteX43" fmla="*/ 142772 w 8372664"/>
                  <a:gd name="connsiteY43" fmla="*/ 2545492 h 6713838"/>
                  <a:gd name="connsiteX44" fmla="*/ 134534 w 8372664"/>
                  <a:gd name="connsiteY44" fmla="*/ 3064476 h 6713838"/>
                  <a:gd name="connsiteX45" fmla="*/ 118059 w 8372664"/>
                  <a:gd name="connsiteY45" fmla="*/ 3155092 h 6713838"/>
                  <a:gd name="connsiteX46" fmla="*/ 93345 w 8372664"/>
                  <a:gd name="connsiteY46" fmla="*/ 3270421 h 6713838"/>
                  <a:gd name="connsiteX47" fmla="*/ 68632 w 8372664"/>
                  <a:gd name="connsiteY47" fmla="*/ 3385751 h 6713838"/>
                  <a:gd name="connsiteX48" fmla="*/ 52156 w 8372664"/>
                  <a:gd name="connsiteY48" fmla="*/ 3501081 h 6713838"/>
                  <a:gd name="connsiteX49" fmla="*/ 19205 w 8372664"/>
                  <a:gd name="connsiteY49" fmla="*/ 3624649 h 6713838"/>
                  <a:gd name="connsiteX50" fmla="*/ 10967 w 8372664"/>
                  <a:gd name="connsiteY50" fmla="*/ 3863546 h 6713838"/>
                  <a:gd name="connsiteX51" fmla="*/ 183961 w 8372664"/>
                  <a:gd name="connsiteY51" fmla="*/ 4036540 h 6713838"/>
                  <a:gd name="connsiteX52" fmla="*/ 208675 w 8372664"/>
                  <a:gd name="connsiteY52" fmla="*/ 4044778 h 6713838"/>
                  <a:gd name="connsiteX53" fmla="*/ 225151 w 8372664"/>
                  <a:gd name="connsiteY53" fmla="*/ 4069492 h 6713838"/>
                  <a:gd name="connsiteX54" fmla="*/ 447572 w 8372664"/>
                  <a:gd name="connsiteY54" fmla="*/ 4184821 h 6713838"/>
                  <a:gd name="connsiteX55" fmla="*/ 554664 w 8372664"/>
                  <a:gd name="connsiteY55" fmla="*/ 4267200 h 6713838"/>
                  <a:gd name="connsiteX56" fmla="*/ 546426 w 8372664"/>
                  <a:gd name="connsiteY56" fmla="*/ 4349578 h 6713838"/>
                  <a:gd name="connsiteX57" fmla="*/ 529951 w 8372664"/>
                  <a:gd name="connsiteY57" fmla="*/ 4407243 h 6713838"/>
                  <a:gd name="connsiteX58" fmla="*/ 513475 w 8372664"/>
                  <a:gd name="connsiteY58" fmla="*/ 4473146 h 6713838"/>
                  <a:gd name="connsiteX59" fmla="*/ 521713 w 8372664"/>
                  <a:gd name="connsiteY59" fmla="*/ 4926227 h 6713838"/>
                  <a:gd name="connsiteX60" fmla="*/ 620567 w 8372664"/>
                  <a:gd name="connsiteY60" fmla="*/ 5165124 h 6713838"/>
                  <a:gd name="connsiteX61" fmla="*/ 752372 w 8372664"/>
                  <a:gd name="connsiteY61" fmla="*/ 5346357 h 6713838"/>
                  <a:gd name="connsiteX62" fmla="*/ 777086 w 8372664"/>
                  <a:gd name="connsiteY62" fmla="*/ 5362832 h 6713838"/>
                  <a:gd name="connsiteX63" fmla="*/ 900653 w 8372664"/>
                  <a:gd name="connsiteY63" fmla="*/ 5461686 h 6713838"/>
                  <a:gd name="connsiteX64" fmla="*/ 999507 w 8372664"/>
                  <a:gd name="connsiteY64" fmla="*/ 5502876 h 6713838"/>
                  <a:gd name="connsiteX65" fmla="*/ 1073648 w 8372664"/>
                  <a:gd name="connsiteY65" fmla="*/ 5544065 h 6713838"/>
                  <a:gd name="connsiteX66" fmla="*/ 1188978 w 8372664"/>
                  <a:gd name="connsiteY66" fmla="*/ 5585254 h 6713838"/>
                  <a:gd name="connsiteX67" fmla="*/ 1370210 w 8372664"/>
                  <a:gd name="connsiteY67" fmla="*/ 5667632 h 6713838"/>
                  <a:gd name="connsiteX68" fmla="*/ 1510253 w 8372664"/>
                  <a:gd name="connsiteY68" fmla="*/ 5700584 h 6713838"/>
                  <a:gd name="connsiteX69" fmla="*/ 1543205 w 8372664"/>
                  <a:gd name="connsiteY69" fmla="*/ 5708821 h 6713838"/>
                  <a:gd name="connsiteX70" fmla="*/ 1567918 w 8372664"/>
                  <a:gd name="connsiteY70" fmla="*/ 5717059 h 6713838"/>
                  <a:gd name="connsiteX71" fmla="*/ 1650296 w 8372664"/>
                  <a:gd name="connsiteY71" fmla="*/ 5733535 h 6713838"/>
                  <a:gd name="connsiteX72" fmla="*/ 1683248 w 8372664"/>
                  <a:gd name="connsiteY72" fmla="*/ 5741773 h 6713838"/>
                  <a:gd name="connsiteX73" fmla="*/ 1732675 w 8372664"/>
                  <a:gd name="connsiteY73" fmla="*/ 5750011 h 6713838"/>
                  <a:gd name="connsiteX74" fmla="*/ 1856242 w 8372664"/>
                  <a:gd name="connsiteY74" fmla="*/ 5774724 h 6713838"/>
                  <a:gd name="connsiteX75" fmla="*/ 1880956 w 8372664"/>
                  <a:gd name="connsiteY75" fmla="*/ 5782962 h 6713838"/>
                  <a:gd name="connsiteX76" fmla="*/ 1971572 w 8372664"/>
                  <a:gd name="connsiteY76" fmla="*/ 5807676 h 6713838"/>
                  <a:gd name="connsiteX77" fmla="*/ 2029237 w 8372664"/>
                  <a:gd name="connsiteY77" fmla="*/ 5815913 h 6713838"/>
                  <a:gd name="connsiteX78" fmla="*/ 2144567 w 8372664"/>
                  <a:gd name="connsiteY78" fmla="*/ 5898292 h 6713838"/>
                  <a:gd name="connsiteX79" fmla="*/ 2169280 w 8372664"/>
                  <a:gd name="connsiteY79" fmla="*/ 5914767 h 6713838"/>
                  <a:gd name="connsiteX80" fmla="*/ 2226945 w 8372664"/>
                  <a:gd name="connsiteY80" fmla="*/ 5980670 h 6713838"/>
                  <a:gd name="connsiteX81" fmla="*/ 2276372 w 8372664"/>
                  <a:gd name="connsiteY81" fmla="*/ 6013621 h 6713838"/>
                  <a:gd name="connsiteX82" fmla="*/ 2334037 w 8372664"/>
                  <a:gd name="connsiteY82" fmla="*/ 6054811 h 6713838"/>
                  <a:gd name="connsiteX83" fmla="*/ 2416415 w 8372664"/>
                  <a:gd name="connsiteY83" fmla="*/ 6087762 h 6713838"/>
                  <a:gd name="connsiteX84" fmla="*/ 2457605 w 8372664"/>
                  <a:gd name="connsiteY84" fmla="*/ 6096000 h 6713838"/>
                  <a:gd name="connsiteX85" fmla="*/ 2482318 w 8372664"/>
                  <a:gd name="connsiteY85" fmla="*/ 6104238 h 6713838"/>
                  <a:gd name="connsiteX86" fmla="*/ 2539983 w 8372664"/>
                  <a:gd name="connsiteY86" fmla="*/ 6120713 h 6713838"/>
                  <a:gd name="connsiteX87" fmla="*/ 2622361 w 8372664"/>
                  <a:gd name="connsiteY87" fmla="*/ 6137189 h 6713838"/>
                  <a:gd name="connsiteX88" fmla="*/ 2647075 w 8372664"/>
                  <a:gd name="connsiteY88" fmla="*/ 6145427 h 6713838"/>
                  <a:gd name="connsiteX89" fmla="*/ 2721215 w 8372664"/>
                  <a:gd name="connsiteY89" fmla="*/ 6153665 h 6713838"/>
                  <a:gd name="connsiteX90" fmla="*/ 2770642 w 8372664"/>
                  <a:gd name="connsiteY90" fmla="*/ 6161903 h 6713838"/>
                  <a:gd name="connsiteX91" fmla="*/ 2902448 w 8372664"/>
                  <a:gd name="connsiteY91" fmla="*/ 6178378 h 6713838"/>
                  <a:gd name="connsiteX92" fmla="*/ 3075442 w 8372664"/>
                  <a:gd name="connsiteY92" fmla="*/ 6203092 h 6713838"/>
                  <a:gd name="connsiteX93" fmla="*/ 3174296 w 8372664"/>
                  <a:gd name="connsiteY93" fmla="*/ 6227805 h 6713838"/>
                  <a:gd name="connsiteX94" fmla="*/ 3281388 w 8372664"/>
                  <a:gd name="connsiteY94" fmla="*/ 6252519 h 6713838"/>
                  <a:gd name="connsiteX95" fmla="*/ 3421432 w 8372664"/>
                  <a:gd name="connsiteY95" fmla="*/ 6293708 h 6713838"/>
                  <a:gd name="connsiteX96" fmla="*/ 3479096 w 8372664"/>
                  <a:gd name="connsiteY96" fmla="*/ 6301946 h 6713838"/>
                  <a:gd name="connsiteX97" fmla="*/ 3503810 w 8372664"/>
                  <a:gd name="connsiteY97" fmla="*/ 6310184 h 6713838"/>
                  <a:gd name="connsiteX98" fmla="*/ 3874513 w 8372664"/>
                  <a:gd name="connsiteY98" fmla="*/ 6310184 h 6713838"/>
                  <a:gd name="connsiteX99" fmla="*/ 4286405 w 8372664"/>
                  <a:gd name="connsiteY99" fmla="*/ 6318421 h 6713838"/>
                  <a:gd name="connsiteX100" fmla="*/ 4319356 w 8372664"/>
                  <a:gd name="connsiteY100" fmla="*/ 6326659 h 6713838"/>
                  <a:gd name="connsiteX101" fmla="*/ 4434686 w 8372664"/>
                  <a:gd name="connsiteY101" fmla="*/ 6343135 h 6713838"/>
                  <a:gd name="connsiteX102" fmla="*/ 4459399 w 8372664"/>
                  <a:gd name="connsiteY102" fmla="*/ 6351373 h 6713838"/>
                  <a:gd name="connsiteX103" fmla="*/ 4698296 w 8372664"/>
                  <a:gd name="connsiteY103" fmla="*/ 6367849 h 6713838"/>
                  <a:gd name="connsiteX104" fmla="*/ 4739486 w 8372664"/>
                  <a:gd name="connsiteY104" fmla="*/ 6409038 h 6713838"/>
                  <a:gd name="connsiteX105" fmla="*/ 4764199 w 8372664"/>
                  <a:gd name="connsiteY105" fmla="*/ 6425513 h 6713838"/>
                  <a:gd name="connsiteX106" fmla="*/ 4797151 w 8372664"/>
                  <a:gd name="connsiteY106" fmla="*/ 6450227 h 6713838"/>
                  <a:gd name="connsiteX107" fmla="*/ 4846578 w 8372664"/>
                  <a:gd name="connsiteY107" fmla="*/ 6507892 h 6713838"/>
                  <a:gd name="connsiteX108" fmla="*/ 4887767 w 8372664"/>
                  <a:gd name="connsiteY108" fmla="*/ 6532605 h 6713838"/>
                  <a:gd name="connsiteX109" fmla="*/ 4904242 w 8372664"/>
                  <a:gd name="connsiteY109" fmla="*/ 6557319 h 6713838"/>
                  <a:gd name="connsiteX110" fmla="*/ 4920718 w 8372664"/>
                  <a:gd name="connsiteY110" fmla="*/ 6590270 h 6713838"/>
                  <a:gd name="connsiteX111" fmla="*/ 4970145 w 8372664"/>
                  <a:gd name="connsiteY111" fmla="*/ 6656173 h 6713838"/>
                  <a:gd name="connsiteX112" fmla="*/ 4986621 w 8372664"/>
                  <a:gd name="connsiteY112" fmla="*/ 6680886 h 6713838"/>
                  <a:gd name="connsiteX113" fmla="*/ 5052523 w 8372664"/>
                  <a:gd name="connsiteY113" fmla="*/ 6713838 h 6713838"/>
                  <a:gd name="connsiteX114" fmla="*/ 5225518 w 8372664"/>
                  <a:gd name="connsiteY114" fmla="*/ 6705600 h 6713838"/>
                  <a:gd name="connsiteX115" fmla="*/ 5266707 w 8372664"/>
                  <a:gd name="connsiteY115" fmla="*/ 6697362 h 6713838"/>
                  <a:gd name="connsiteX116" fmla="*/ 5324372 w 8372664"/>
                  <a:gd name="connsiteY116" fmla="*/ 6689124 h 6713838"/>
                  <a:gd name="connsiteX117" fmla="*/ 5373799 w 8372664"/>
                  <a:gd name="connsiteY117" fmla="*/ 6664411 h 6713838"/>
                  <a:gd name="connsiteX118" fmla="*/ 5390275 w 8372664"/>
                  <a:gd name="connsiteY118" fmla="*/ 6639697 h 6713838"/>
                  <a:gd name="connsiteX119" fmla="*/ 5423226 w 8372664"/>
                  <a:gd name="connsiteY119" fmla="*/ 6631459 h 6713838"/>
                  <a:gd name="connsiteX120" fmla="*/ 5489129 w 8372664"/>
                  <a:gd name="connsiteY120" fmla="*/ 6606746 h 6713838"/>
                  <a:gd name="connsiteX121" fmla="*/ 5522080 w 8372664"/>
                  <a:gd name="connsiteY121" fmla="*/ 6590270 h 6713838"/>
                  <a:gd name="connsiteX122" fmla="*/ 5686837 w 8372664"/>
                  <a:gd name="connsiteY122" fmla="*/ 6516130 h 6713838"/>
                  <a:gd name="connsiteX123" fmla="*/ 5777453 w 8372664"/>
                  <a:gd name="connsiteY123" fmla="*/ 6483178 h 6713838"/>
                  <a:gd name="connsiteX124" fmla="*/ 5843356 w 8372664"/>
                  <a:gd name="connsiteY124" fmla="*/ 6433751 h 6713838"/>
                  <a:gd name="connsiteX125" fmla="*/ 5966923 w 8372664"/>
                  <a:gd name="connsiteY125" fmla="*/ 6318421 h 6713838"/>
                  <a:gd name="connsiteX126" fmla="*/ 6024588 w 8372664"/>
                  <a:gd name="connsiteY126" fmla="*/ 6244281 h 6713838"/>
                  <a:gd name="connsiteX127" fmla="*/ 6247010 w 8372664"/>
                  <a:gd name="connsiteY127" fmla="*/ 6079524 h 6713838"/>
                  <a:gd name="connsiteX128" fmla="*/ 6296437 w 8372664"/>
                  <a:gd name="connsiteY128" fmla="*/ 6021859 h 6713838"/>
                  <a:gd name="connsiteX129" fmla="*/ 6469432 w 8372664"/>
                  <a:gd name="connsiteY129" fmla="*/ 5766486 h 6713838"/>
                  <a:gd name="connsiteX130" fmla="*/ 6592999 w 8372664"/>
                  <a:gd name="connsiteY130" fmla="*/ 5651157 h 6713838"/>
                  <a:gd name="connsiteX131" fmla="*/ 6996653 w 8372664"/>
                  <a:gd name="connsiteY131" fmla="*/ 5461686 h 6713838"/>
                  <a:gd name="connsiteX132" fmla="*/ 7194361 w 8372664"/>
                  <a:gd name="connsiteY132" fmla="*/ 5453449 h 6713838"/>
                  <a:gd name="connsiteX133" fmla="*/ 7252026 w 8372664"/>
                  <a:gd name="connsiteY133" fmla="*/ 5445211 h 6713838"/>
                  <a:gd name="connsiteX134" fmla="*/ 7317929 w 8372664"/>
                  <a:gd name="connsiteY134" fmla="*/ 5420497 h 6713838"/>
                  <a:gd name="connsiteX135" fmla="*/ 7466210 w 8372664"/>
                  <a:gd name="connsiteY135" fmla="*/ 5329881 h 6713838"/>
                  <a:gd name="connsiteX136" fmla="*/ 7556826 w 8372664"/>
                  <a:gd name="connsiteY136" fmla="*/ 5239265 h 6713838"/>
                  <a:gd name="connsiteX137" fmla="*/ 7565064 w 8372664"/>
                  <a:gd name="connsiteY137" fmla="*/ 5214551 h 6713838"/>
                  <a:gd name="connsiteX138" fmla="*/ 7581540 w 8372664"/>
                  <a:gd name="connsiteY138" fmla="*/ 5173362 h 6713838"/>
                  <a:gd name="connsiteX139" fmla="*/ 7614491 w 8372664"/>
                  <a:gd name="connsiteY139" fmla="*/ 5049794 h 6713838"/>
                  <a:gd name="connsiteX140" fmla="*/ 7639205 w 8372664"/>
                  <a:gd name="connsiteY140" fmla="*/ 4885038 h 6713838"/>
                  <a:gd name="connsiteX141" fmla="*/ 7680394 w 8372664"/>
                  <a:gd name="connsiteY141" fmla="*/ 4712043 h 6713838"/>
                  <a:gd name="connsiteX142" fmla="*/ 7713345 w 8372664"/>
                  <a:gd name="connsiteY142" fmla="*/ 4604951 h 6713838"/>
                  <a:gd name="connsiteX143" fmla="*/ 7762772 w 8372664"/>
                  <a:gd name="connsiteY143" fmla="*/ 4539049 h 6713838"/>
                  <a:gd name="connsiteX144" fmla="*/ 7845151 w 8372664"/>
                  <a:gd name="connsiteY144" fmla="*/ 4464908 h 6713838"/>
                  <a:gd name="connsiteX145" fmla="*/ 7894578 w 8372664"/>
                  <a:gd name="connsiteY145" fmla="*/ 4431957 h 6713838"/>
                  <a:gd name="connsiteX146" fmla="*/ 8232329 w 8372664"/>
                  <a:gd name="connsiteY146" fmla="*/ 4250724 h 6713838"/>
                  <a:gd name="connsiteX147" fmla="*/ 8306469 w 8372664"/>
                  <a:gd name="connsiteY147" fmla="*/ 4193059 h 6713838"/>
                  <a:gd name="connsiteX148" fmla="*/ 8347659 w 8372664"/>
                  <a:gd name="connsiteY148" fmla="*/ 4143632 h 6713838"/>
                  <a:gd name="connsiteX149" fmla="*/ 8355896 w 8372664"/>
                  <a:gd name="connsiteY149" fmla="*/ 3880021 h 6713838"/>
                  <a:gd name="connsiteX150" fmla="*/ 8298232 w 8372664"/>
                  <a:gd name="connsiteY150" fmla="*/ 3739978 h 6713838"/>
                  <a:gd name="connsiteX151" fmla="*/ 8248805 w 8372664"/>
                  <a:gd name="connsiteY151" fmla="*/ 3665838 h 6713838"/>
                  <a:gd name="connsiteX152" fmla="*/ 8026383 w 8372664"/>
                  <a:gd name="connsiteY152" fmla="*/ 3534032 h 6713838"/>
                  <a:gd name="connsiteX153" fmla="*/ 7944005 w 8372664"/>
                  <a:gd name="connsiteY153" fmla="*/ 3468130 h 6713838"/>
                  <a:gd name="connsiteX154" fmla="*/ 7911053 w 8372664"/>
                  <a:gd name="connsiteY154" fmla="*/ 3393989 h 6713838"/>
                  <a:gd name="connsiteX155" fmla="*/ 7902815 w 8372664"/>
                  <a:gd name="connsiteY155" fmla="*/ 3352800 h 6713838"/>
                  <a:gd name="connsiteX156" fmla="*/ 7927529 w 8372664"/>
                  <a:gd name="connsiteY156" fmla="*/ 3229232 h 6713838"/>
                  <a:gd name="connsiteX157" fmla="*/ 7968718 w 8372664"/>
                  <a:gd name="connsiteY157" fmla="*/ 3171567 h 6713838"/>
                  <a:gd name="connsiteX158" fmla="*/ 8026383 w 8372664"/>
                  <a:gd name="connsiteY158" fmla="*/ 3031524 h 6713838"/>
                  <a:gd name="connsiteX159" fmla="*/ 8042859 w 8372664"/>
                  <a:gd name="connsiteY159" fmla="*/ 2809103 h 6713838"/>
                  <a:gd name="connsiteX160" fmla="*/ 8067572 w 8372664"/>
                  <a:gd name="connsiteY160" fmla="*/ 2471351 h 6713838"/>
                  <a:gd name="connsiteX161" fmla="*/ 8051096 w 8372664"/>
                  <a:gd name="connsiteY161" fmla="*/ 2207740 h 6713838"/>
                  <a:gd name="connsiteX162" fmla="*/ 8009907 w 8372664"/>
                  <a:gd name="connsiteY162" fmla="*/ 2108886 h 6713838"/>
                  <a:gd name="connsiteX163" fmla="*/ 7911053 w 8372664"/>
                  <a:gd name="connsiteY163" fmla="*/ 1935892 h 6713838"/>
                  <a:gd name="connsiteX164" fmla="*/ 7886340 w 8372664"/>
                  <a:gd name="connsiteY164" fmla="*/ 1902940 h 6713838"/>
                  <a:gd name="connsiteX165" fmla="*/ 7853388 w 8372664"/>
                  <a:gd name="connsiteY165" fmla="*/ 1845276 h 6713838"/>
                  <a:gd name="connsiteX166" fmla="*/ 7812199 w 8372664"/>
                  <a:gd name="connsiteY166" fmla="*/ 1787611 h 6713838"/>
                  <a:gd name="connsiteX167" fmla="*/ 7771010 w 8372664"/>
                  <a:gd name="connsiteY167" fmla="*/ 1705232 h 6713838"/>
                  <a:gd name="connsiteX168" fmla="*/ 7680394 w 8372664"/>
                  <a:gd name="connsiteY168" fmla="*/ 1565189 h 6713838"/>
                  <a:gd name="connsiteX169" fmla="*/ 7606253 w 8372664"/>
                  <a:gd name="connsiteY169" fmla="*/ 1458097 h 6713838"/>
                  <a:gd name="connsiteX170" fmla="*/ 7507399 w 8372664"/>
                  <a:gd name="connsiteY170" fmla="*/ 1367481 h 6713838"/>
                  <a:gd name="connsiteX171" fmla="*/ 7466210 w 8372664"/>
                  <a:gd name="connsiteY171" fmla="*/ 1342767 h 6713838"/>
                  <a:gd name="connsiteX172" fmla="*/ 7383832 w 8372664"/>
                  <a:gd name="connsiteY172" fmla="*/ 1301578 h 6713838"/>
                  <a:gd name="connsiteX173" fmla="*/ 7375594 w 8372664"/>
                  <a:gd name="connsiteY173" fmla="*/ 1276865 h 6713838"/>
                  <a:gd name="connsiteX174" fmla="*/ 7350880 w 8372664"/>
                  <a:gd name="connsiteY174" fmla="*/ 1202724 h 6713838"/>
                  <a:gd name="connsiteX175" fmla="*/ 7301453 w 8372664"/>
                  <a:gd name="connsiteY175" fmla="*/ 1013254 h 6713838"/>
                  <a:gd name="connsiteX176" fmla="*/ 7202599 w 8372664"/>
                  <a:gd name="connsiteY176" fmla="*/ 906162 h 6713838"/>
                  <a:gd name="connsiteX177" fmla="*/ 7046080 w 8372664"/>
                  <a:gd name="connsiteY177" fmla="*/ 799070 h 6713838"/>
                  <a:gd name="connsiteX178" fmla="*/ 6963702 w 8372664"/>
                  <a:gd name="connsiteY178" fmla="*/ 741405 h 6713838"/>
                  <a:gd name="connsiteX179" fmla="*/ 6889561 w 8372664"/>
                  <a:gd name="connsiteY179" fmla="*/ 724930 h 6713838"/>
                  <a:gd name="connsiteX180" fmla="*/ 6741280 w 8372664"/>
                  <a:gd name="connsiteY180" fmla="*/ 675503 h 6713838"/>
                  <a:gd name="connsiteX181" fmla="*/ 6584761 w 8372664"/>
                  <a:gd name="connsiteY181" fmla="*/ 683740 h 6713838"/>
                  <a:gd name="connsiteX182" fmla="*/ 6527096 w 8372664"/>
                  <a:gd name="connsiteY182" fmla="*/ 700216 h 6713838"/>
                  <a:gd name="connsiteX183" fmla="*/ 6494145 w 8372664"/>
                  <a:gd name="connsiteY183" fmla="*/ 708454 h 6713838"/>
                  <a:gd name="connsiteX184" fmla="*/ 6378815 w 8372664"/>
                  <a:gd name="connsiteY184" fmla="*/ 700216 h 6713838"/>
                  <a:gd name="connsiteX185" fmla="*/ 6312913 w 8372664"/>
                  <a:gd name="connsiteY185" fmla="*/ 675503 h 6713838"/>
                  <a:gd name="connsiteX186" fmla="*/ 6214059 w 8372664"/>
                  <a:gd name="connsiteY186" fmla="*/ 650789 h 6713838"/>
                  <a:gd name="connsiteX187" fmla="*/ 6049302 w 8372664"/>
                  <a:gd name="connsiteY187" fmla="*/ 535459 h 6713838"/>
                  <a:gd name="connsiteX188" fmla="*/ 5975161 w 8372664"/>
                  <a:gd name="connsiteY188" fmla="*/ 486032 h 6713838"/>
                  <a:gd name="connsiteX189" fmla="*/ 5909259 w 8372664"/>
                  <a:gd name="connsiteY189" fmla="*/ 411892 h 6713838"/>
                  <a:gd name="connsiteX190" fmla="*/ 5785691 w 8372664"/>
                  <a:gd name="connsiteY190" fmla="*/ 313038 h 6713838"/>
                  <a:gd name="connsiteX191" fmla="*/ 5653886 w 8372664"/>
                  <a:gd name="connsiteY191" fmla="*/ 255373 h 6713838"/>
                  <a:gd name="connsiteX192" fmla="*/ 5612696 w 8372664"/>
                  <a:gd name="connsiteY192" fmla="*/ 238897 h 6713838"/>
                  <a:gd name="connsiteX193" fmla="*/ 5538556 w 8372664"/>
                  <a:gd name="connsiteY193" fmla="*/ 230659 h 6713838"/>
                  <a:gd name="connsiteX194" fmla="*/ 5365561 w 8372664"/>
                  <a:gd name="connsiteY194" fmla="*/ 247135 h 6713838"/>
                  <a:gd name="connsiteX195" fmla="*/ 5200805 w 8372664"/>
                  <a:gd name="connsiteY195" fmla="*/ 296562 h 6713838"/>
                  <a:gd name="connsiteX196" fmla="*/ 5027810 w 8372664"/>
                  <a:gd name="connsiteY196" fmla="*/ 313038 h 6713838"/>
                  <a:gd name="connsiteX197" fmla="*/ 4863053 w 8372664"/>
                  <a:gd name="connsiteY197" fmla="*/ 304800 h 6713838"/>
                  <a:gd name="connsiteX198" fmla="*/ 4805388 w 8372664"/>
                  <a:gd name="connsiteY198" fmla="*/ 271849 h 6713838"/>
                  <a:gd name="connsiteX199" fmla="*/ 4747723 w 8372664"/>
                  <a:gd name="connsiteY199" fmla="*/ 247135 h 6713838"/>
                  <a:gd name="connsiteX200" fmla="*/ 4451161 w 8372664"/>
                  <a:gd name="connsiteY200" fmla="*/ 172994 h 6713838"/>
                  <a:gd name="connsiteX201" fmla="*/ 4327594 w 8372664"/>
                  <a:gd name="connsiteY201" fmla="*/ 131805 h 6713838"/>
                  <a:gd name="connsiteX202" fmla="*/ 4269929 w 8372664"/>
                  <a:gd name="connsiteY202" fmla="*/ 115330 h 6713838"/>
                  <a:gd name="connsiteX203" fmla="*/ 4228740 w 8372664"/>
                  <a:gd name="connsiteY203" fmla="*/ 98854 h 6713838"/>
                  <a:gd name="connsiteX204" fmla="*/ 4154599 w 8372664"/>
                  <a:gd name="connsiteY204" fmla="*/ 90616 h 6713838"/>
                  <a:gd name="connsiteX205" fmla="*/ 4080459 w 8372664"/>
                  <a:gd name="connsiteY205" fmla="*/ 131805 h 6713838"/>
                  <a:gd name="connsiteX206" fmla="*/ 3998080 w 8372664"/>
                  <a:gd name="connsiteY206" fmla="*/ 189470 h 6713838"/>
                  <a:gd name="connsiteX207" fmla="*/ 3956891 w 8372664"/>
                  <a:gd name="connsiteY207" fmla="*/ 205946 h 6713838"/>
                  <a:gd name="connsiteX208" fmla="*/ 3899226 w 8372664"/>
                  <a:gd name="connsiteY208" fmla="*/ 238897 h 6713838"/>
                  <a:gd name="connsiteX209" fmla="*/ 3833323 w 8372664"/>
                  <a:gd name="connsiteY209" fmla="*/ 247135 h 6713838"/>
                  <a:gd name="connsiteX210" fmla="*/ 3808610 w 8372664"/>
                  <a:gd name="connsiteY210" fmla="*/ 255373 h 6713838"/>
                  <a:gd name="connsiteX211" fmla="*/ 3783896 w 8372664"/>
                  <a:gd name="connsiteY211" fmla="*/ 271849 h 6713838"/>
                  <a:gd name="connsiteX212" fmla="*/ 3717994 w 8372664"/>
                  <a:gd name="connsiteY212" fmla="*/ 321276 h 6713838"/>
                  <a:gd name="connsiteX213" fmla="*/ 3693280 w 8372664"/>
                  <a:gd name="connsiteY213" fmla="*/ 337751 h 6713838"/>
                  <a:gd name="connsiteX214" fmla="*/ 3750945 w 8372664"/>
                  <a:gd name="connsiteY214" fmla="*/ 313038 h 6713838"/>
                  <a:gd name="connsiteX215" fmla="*/ 3783896 w 8372664"/>
                  <a:gd name="connsiteY215" fmla="*/ 255373 h 6713838"/>
                  <a:gd name="connsiteX216" fmla="*/ 3808610 w 8372664"/>
                  <a:gd name="connsiteY216" fmla="*/ 189470 h 6713838"/>
                  <a:gd name="connsiteX217" fmla="*/ 3866275 w 8372664"/>
                  <a:gd name="connsiteY217" fmla="*/ 131805 h 6713838"/>
                  <a:gd name="connsiteX218" fmla="*/ 3841561 w 8372664"/>
                  <a:gd name="connsiteY218" fmla="*/ 164757 h 6713838"/>
                  <a:gd name="connsiteX219" fmla="*/ 3833323 w 8372664"/>
                  <a:gd name="connsiteY219" fmla="*/ 205946 h 6713838"/>
                  <a:gd name="connsiteX220" fmla="*/ 3965129 w 8372664"/>
                  <a:gd name="connsiteY220" fmla="*/ 378940 h 6713838"/>
                  <a:gd name="connsiteX221" fmla="*/ 3965129 w 8372664"/>
                  <a:gd name="connsiteY221" fmla="*/ 617838 h 6713838"/>
                  <a:gd name="connsiteX222" fmla="*/ 3940415 w 8372664"/>
                  <a:gd name="connsiteY222" fmla="*/ 609600 h 6713838"/>
                  <a:gd name="connsiteX223" fmla="*/ 3726232 w 8372664"/>
                  <a:gd name="connsiteY223" fmla="*/ 477794 h 6713838"/>
                  <a:gd name="connsiteX224" fmla="*/ 3561475 w 8372664"/>
                  <a:gd name="connsiteY224" fmla="*/ 370703 h 6713838"/>
                  <a:gd name="connsiteX225" fmla="*/ 3503810 w 8372664"/>
                  <a:gd name="connsiteY225" fmla="*/ 345989 h 6713838"/>
                  <a:gd name="connsiteX226" fmla="*/ 3347291 w 8372664"/>
                  <a:gd name="connsiteY226" fmla="*/ 329513 h 6713838"/>
                  <a:gd name="connsiteX227" fmla="*/ 3273151 w 8372664"/>
                  <a:gd name="connsiteY227" fmla="*/ 313038 h 6713838"/>
                  <a:gd name="connsiteX228" fmla="*/ 3190772 w 8372664"/>
                  <a:gd name="connsiteY228" fmla="*/ 296562 h 6713838"/>
                  <a:gd name="connsiteX229" fmla="*/ 3116632 w 8372664"/>
                  <a:gd name="connsiteY229" fmla="*/ 313038 h 6713838"/>
                  <a:gd name="connsiteX230" fmla="*/ 3067205 w 8372664"/>
                  <a:gd name="connsiteY230" fmla="*/ 337751 h 6713838"/>
                  <a:gd name="connsiteX231" fmla="*/ 2993064 w 8372664"/>
                  <a:gd name="connsiteY231" fmla="*/ 271849 h 6713838"/>
                  <a:gd name="connsiteX232" fmla="*/ 2960113 w 8372664"/>
                  <a:gd name="connsiteY232" fmla="*/ 205946 h 6713838"/>
                  <a:gd name="connsiteX233" fmla="*/ 2951875 w 8372664"/>
                  <a:gd name="connsiteY233" fmla="*/ 172994 h 6713838"/>
                  <a:gd name="connsiteX234" fmla="*/ 2918923 w 8372664"/>
                  <a:gd name="connsiteY234" fmla="*/ 131805 h 6713838"/>
                  <a:gd name="connsiteX235" fmla="*/ 2902448 w 8372664"/>
                  <a:gd name="connsiteY235" fmla="*/ 74140 h 6713838"/>
                  <a:gd name="connsiteX236" fmla="*/ 2853021 w 8372664"/>
                  <a:gd name="connsiteY236" fmla="*/ 49427 h 6713838"/>
                  <a:gd name="connsiteX237" fmla="*/ 2828307 w 8372664"/>
                  <a:gd name="connsiteY237" fmla="*/ 32951 h 6713838"/>
                  <a:gd name="connsiteX238" fmla="*/ 2803594 w 8372664"/>
                  <a:gd name="connsiteY238" fmla="*/ 8238 h 6713838"/>
                  <a:gd name="connsiteX239" fmla="*/ 2754167 w 8372664"/>
                  <a:gd name="connsiteY239" fmla="*/ 0 h 6713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</a:cxnLst>
                <a:rect l="l" t="t" r="r" b="b"/>
                <a:pathLst>
                  <a:path w="8372664" h="6713838">
                    <a:moveTo>
                      <a:pt x="2754167" y="0"/>
                    </a:moveTo>
                    <a:cubicBezTo>
                      <a:pt x="2697875" y="0"/>
                      <a:pt x="2561875" y="3553"/>
                      <a:pt x="2465842" y="8238"/>
                    </a:cubicBezTo>
                    <a:cubicBezTo>
                      <a:pt x="2449159" y="9052"/>
                      <a:pt x="2432924" y="13936"/>
                      <a:pt x="2416415" y="16476"/>
                    </a:cubicBezTo>
                    <a:cubicBezTo>
                      <a:pt x="2397224" y="19428"/>
                      <a:pt x="2377972" y="21967"/>
                      <a:pt x="2358751" y="24713"/>
                    </a:cubicBezTo>
                    <a:cubicBezTo>
                      <a:pt x="2240931" y="63987"/>
                      <a:pt x="2293294" y="48123"/>
                      <a:pt x="2202232" y="74140"/>
                    </a:cubicBezTo>
                    <a:cubicBezTo>
                      <a:pt x="2188502" y="82378"/>
                      <a:pt x="2175099" y="91187"/>
                      <a:pt x="2161042" y="98854"/>
                    </a:cubicBezTo>
                    <a:cubicBezTo>
                      <a:pt x="2120548" y="120942"/>
                      <a:pt x="2112400" y="115497"/>
                      <a:pt x="2086902" y="148281"/>
                    </a:cubicBezTo>
                    <a:cubicBezTo>
                      <a:pt x="2074745" y="163911"/>
                      <a:pt x="2060213" y="178923"/>
                      <a:pt x="2053951" y="197708"/>
                    </a:cubicBezTo>
                    <a:cubicBezTo>
                      <a:pt x="2044511" y="226026"/>
                      <a:pt x="2036311" y="249434"/>
                      <a:pt x="2029237" y="280086"/>
                    </a:cubicBezTo>
                    <a:cubicBezTo>
                      <a:pt x="2025481" y="296361"/>
                      <a:pt x="2025050" y="313309"/>
                      <a:pt x="2020999" y="329513"/>
                    </a:cubicBezTo>
                    <a:cubicBezTo>
                      <a:pt x="2002422" y="403820"/>
                      <a:pt x="1998659" y="374190"/>
                      <a:pt x="1955096" y="461319"/>
                    </a:cubicBezTo>
                    <a:cubicBezTo>
                      <a:pt x="1934647" y="502218"/>
                      <a:pt x="1936673" y="504456"/>
                      <a:pt x="1897432" y="543697"/>
                    </a:cubicBezTo>
                    <a:cubicBezTo>
                      <a:pt x="1887723" y="553406"/>
                      <a:pt x="1875904" y="560795"/>
                      <a:pt x="1864480" y="568411"/>
                    </a:cubicBezTo>
                    <a:cubicBezTo>
                      <a:pt x="1851158" y="577292"/>
                      <a:pt x="1837612" y="585964"/>
                      <a:pt x="1823291" y="593124"/>
                    </a:cubicBezTo>
                    <a:cubicBezTo>
                      <a:pt x="1786900" y="611320"/>
                      <a:pt x="1747590" y="618871"/>
                      <a:pt x="1707961" y="626076"/>
                    </a:cubicBezTo>
                    <a:cubicBezTo>
                      <a:pt x="1691528" y="629064"/>
                      <a:pt x="1675200" y="633202"/>
                      <a:pt x="1658534" y="634313"/>
                    </a:cubicBezTo>
                    <a:cubicBezTo>
                      <a:pt x="1592720" y="638700"/>
                      <a:pt x="1526729" y="639805"/>
                      <a:pt x="1460826" y="642551"/>
                    </a:cubicBezTo>
                    <a:cubicBezTo>
                      <a:pt x="1399742" y="652732"/>
                      <a:pt x="1415520" y="646081"/>
                      <a:pt x="1353734" y="675503"/>
                    </a:cubicBezTo>
                    <a:cubicBezTo>
                      <a:pt x="1314929" y="693982"/>
                      <a:pt x="1272789" y="707379"/>
                      <a:pt x="1238405" y="733167"/>
                    </a:cubicBezTo>
                    <a:cubicBezTo>
                      <a:pt x="1216437" y="749643"/>
                      <a:pt x="1195788" y="768040"/>
                      <a:pt x="1172502" y="782594"/>
                    </a:cubicBezTo>
                    <a:cubicBezTo>
                      <a:pt x="1151675" y="795611"/>
                      <a:pt x="1126585" y="801270"/>
                      <a:pt x="1106599" y="815546"/>
                    </a:cubicBezTo>
                    <a:cubicBezTo>
                      <a:pt x="1087639" y="829089"/>
                      <a:pt x="1074348" y="849229"/>
                      <a:pt x="1057172" y="864973"/>
                    </a:cubicBezTo>
                    <a:cubicBezTo>
                      <a:pt x="1041363" y="879465"/>
                      <a:pt x="1022171" y="890293"/>
                      <a:pt x="1007745" y="906162"/>
                    </a:cubicBezTo>
                    <a:cubicBezTo>
                      <a:pt x="994425" y="920814"/>
                      <a:pt x="987164" y="940127"/>
                      <a:pt x="974794" y="955589"/>
                    </a:cubicBezTo>
                    <a:cubicBezTo>
                      <a:pt x="965090" y="967719"/>
                      <a:pt x="952826" y="977556"/>
                      <a:pt x="941842" y="988540"/>
                    </a:cubicBezTo>
                    <a:cubicBezTo>
                      <a:pt x="939096" y="1007762"/>
                      <a:pt x="936797" y="1027052"/>
                      <a:pt x="933605" y="1046205"/>
                    </a:cubicBezTo>
                    <a:cubicBezTo>
                      <a:pt x="931303" y="1060016"/>
                      <a:pt x="927872" y="1073618"/>
                      <a:pt x="925367" y="1087394"/>
                    </a:cubicBezTo>
                    <a:cubicBezTo>
                      <a:pt x="922379" y="1103828"/>
                      <a:pt x="919875" y="1120345"/>
                      <a:pt x="917129" y="1136821"/>
                    </a:cubicBezTo>
                    <a:cubicBezTo>
                      <a:pt x="922704" y="1292928"/>
                      <a:pt x="936346" y="1383981"/>
                      <a:pt x="908891" y="1532238"/>
                    </a:cubicBezTo>
                    <a:cubicBezTo>
                      <a:pt x="905083" y="1552801"/>
                      <a:pt x="893530" y="1571198"/>
                      <a:pt x="884178" y="1589903"/>
                    </a:cubicBezTo>
                    <a:cubicBezTo>
                      <a:pt x="856798" y="1644662"/>
                      <a:pt x="830306" y="1677891"/>
                      <a:pt x="793561" y="1729946"/>
                    </a:cubicBezTo>
                    <a:cubicBezTo>
                      <a:pt x="779939" y="1749244"/>
                      <a:pt x="764525" y="1767356"/>
                      <a:pt x="752372" y="1787611"/>
                    </a:cubicBezTo>
                    <a:cubicBezTo>
                      <a:pt x="744134" y="1801341"/>
                      <a:pt x="736145" y="1815222"/>
                      <a:pt x="727659" y="1828800"/>
                    </a:cubicBezTo>
                    <a:cubicBezTo>
                      <a:pt x="705091" y="1864909"/>
                      <a:pt x="669721" y="1909229"/>
                      <a:pt x="645280" y="1935892"/>
                    </a:cubicBezTo>
                    <a:cubicBezTo>
                      <a:pt x="638590" y="1943190"/>
                      <a:pt x="627568" y="1945366"/>
                      <a:pt x="620567" y="1952367"/>
                    </a:cubicBezTo>
                    <a:cubicBezTo>
                      <a:pt x="599927" y="1973007"/>
                      <a:pt x="582537" y="1996671"/>
                      <a:pt x="562902" y="2018270"/>
                    </a:cubicBezTo>
                    <a:cubicBezTo>
                      <a:pt x="539651" y="2043846"/>
                      <a:pt x="491576" y="2084866"/>
                      <a:pt x="472286" y="2100649"/>
                    </a:cubicBezTo>
                    <a:cubicBezTo>
                      <a:pt x="464623" y="2106918"/>
                      <a:pt x="455810" y="2111632"/>
                      <a:pt x="447572" y="2117124"/>
                    </a:cubicBezTo>
                    <a:cubicBezTo>
                      <a:pt x="433842" y="2136346"/>
                      <a:pt x="421853" y="2156938"/>
                      <a:pt x="406383" y="2174789"/>
                    </a:cubicBezTo>
                    <a:cubicBezTo>
                      <a:pt x="386036" y="2198266"/>
                      <a:pt x="361514" y="2217829"/>
                      <a:pt x="340480" y="2240692"/>
                    </a:cubicBezTo>
                    <a:cubicBezTo>
                      <a:pt x="312981" y="2270582"/>
                      <a:pt x="235126" y="2347635"/>
                      <a:pt x="200437" y="2405449"/>
                    </a:cubicBezTo>
                    <a:cubicBezTo>
                      <a:pt x="189047" y="2424432"/>
                      <a:pt x="177387" y="2443312"/>
                      <a:pt x="167486" y="2463113"/>
                    </a:cubicBezTo>
                    <a:cubicBezTo>
                      <a:pt x="163603" y="2470880"/>
                      <a:pt x="161743" y="2479510"/>
                      <a:pt x="159248" y="2487827"/>
                    </a:cubicBezTo>
                    <a:cubicBezTo>
                      <a:pt x="153504" y="2506975"/>
                      <a:pt x="148264" y="2526270"/>
                      <a:pt x="142772" y="2545492"/>
                    </a:cubicBezTo>
                    <a:cubicBezTo>
                      <a:pt x="140026" y="2718487"/>
                      <a:pt x="141542" y="2891602"/>
                      <a:pt x="134534" y="3064476"/>
                    </a:cubicBezTo>
                    <a:cubicBezTo>
                      <a:pt x="133290" y="3095151"/>
                      <a:pt x="124080" y="3124988"/>
                      <a:pt x="118059" y="3155092"/>
                    </a:cubicBezTo>
                    <a:cubicBezTo>
                      <a:pt x="110349" y="3193644"/>
                      <a:pt x="101874" y="3232042"/>
                      <a:pt x="93345" y="3270421"/>
                    </a:cubicBezTo>
                    <a:cubicBezTo>
                      <a:pt x="78345" y="3337920"/>
                      <a:pt x="87254" y="3274017"/>
                      <a:pt x="68632" y="3385751"/>
                    </a:cubicBezTo>
                    <a:cubicBezTo>
                      <a:pt x="62248" y="3424056"/>
                      <a:pt x="59490" y="3462946"/>
                      <a:pt x="52156" y="3501081"/>
                    </a:cubicBezTo>
                    <a:cubicBezTo>
                      <a:pt x="39968" y="3564458"/>
                      <a:pt x="34441" y="3578936"/>
                      <a:pt x="19205" y="3624649"/>
                    </a:cubicBezTo>
                    <a:cubicBezTo>
                      <a:pt x="10173" y="3687873"/>
                      <a:pt x="-13973" y="3800061"/>
                      <a:pt x="10967" y="3863546"/>
                    </a:cubicBezTo>
                    <a:cubicBezTo>
                      <a:pt x="40489" y="3938692"/>
                      <a:pt x="119640" y="3995191"/>
                      <a:pt x="183961" y="4036540"/>
                    </a:cubicBezTo>
                    <a:cubicBezTo>
                      <a:pt x="191265" y="4041236"/>
                      <a:pt x="200437" y="4042032"/>
                      <a:pt x="208675" y="4044778"/>
                    </a:cubicBezTo>
                    <a:cubicBezTo>
                      <a:pt x="214167" y="4053016"/>
                      <a:pt x="216703" y="4064329"/>
                      <a:pt x="225151" y="4069492"/>
                    </a:cubicBezTo>
                    <a:cubicBezTo>
                      <a:pt x="231764" y="4073533"/>
                      <a:pt x="423079" y="4165980"/>
                      <a:pt x="447572" y="4184821"/>
                    </a:cubicBezTo>
                    <a:lnTo>
                      <a:pt x="554664" y="4267200"/>
                    </a:lnTo>
                    <a:cubicBezTo>
                      <a:pt x="551918" y="4294659"/>
                      <a:pt x="551222" y="4322402"/>
                      <a:pt x="546426" y="4349578"/>
                    </a:cubicBezTo>
                    <a:cubicBezTo>
                      <a:pt x="542952" y="4369265"/>
                      <a:pt x="535102" y="4387927"/>
                      <a:pt x="529951" y="4407243"/>
                    </a:cubicBezTo>
                    <a:cubicBezTo>
                      <a:pt x="524117" y="4429122"/>
                      <a:pt x="518967" y="4451178"/>
                      <a:pt x="513475" y="4473146"/>
                    </a:cubicBezTo>
                    <a:cubicBezTo>
                      <a:pt x="498294" y="4655313"/>
                      <a:pt x="493428" y="4662236"/>
                      <a:pt x="521713" y="4926227"/>
                    </a:cubicBezTo>
                    <a:cubicBezTo>
                      <a:pt x="528495" y="4989528"/>
                      <a:pt x="591377" y="5119254"/>
                      <a:pt x="620567" y="5165124"/>
                    </a:cubicBezTo>
                    <a:cubicBezTo>
                      <a:pt x="673909" y="5248947"/>
                      <a:pt x="683113" y="5271326"/>
                      <a:pt x="752372" y="5346357"/>
                    </a:cubicBezTo>
                    <a:cubicBezTo>
                      <a:pt x="759087" y="5353632"/>
                      <a:pt x="769271" y="5356754"/>
                      <a:pt x="777086" y="5362832"/>
                    </a:cubicBezTo>
                    <a:cubicBezTo>
                      <a:pt x="818723" y="5395216"/>
                      <a:pt x="850612" y="5445006"/>
                      <a:pt x="900653" y="5461686"/>
                    </a:cubicBezTo>
                    <a:cubicBezTo>
                      <a:pt x="942241" y="5475549"/>
                      <a:pt x="944784" y="5475515"/>
                      <a:pt x="999507" y="5502876"/>
                    </a:cubicBezTo>
                    <a:cubicBezTo>
                      <a:pt x="1074939" y="5540592"/>
                      <a:pt x="949520" y="5494414"/>
                      <a:pt x="1073648" y="5544065"/>
                    </a:cubicBezTo>
                    <a:cubicBezTo>
                      <a:pt x="1111550" y="5559226"/>
                      <a:pt x="1152466" y="5566998"/>
                      <a:pt x="1188978" y="5585254"/>
                    </a:cubicBezTo>
                    <a:cubicBezTo>
                      <a:pt x="1241331" y="5611431"/>
                      <a:pt x="1309893" y="5650743"/>
                      <a:pt x="1370210" y="5667632"/>
                    </a:cubicBezTo>
                    <a:cubicBezTo>
                      <a:pt x="1416390" y="5680562"/>
                      <a:pt x="1463601" y="5689477"/>
                      <a:pt x="1510253" y="5700584"/>
                    </a:cubicBezTo>
                    <a:cubicBezTo>
                      <a:pt x="1521267" y="5703206"/>
                      <a:pt x="1532464" y="5705241"/>
                      <a:pt x="1543205" y="5708821"/>
                    </a:cubicBezTo>
                    <a:cubicBezTo>
                      <a:pt x="1551443" y="5711567"/>
                      <a:pt x="1559457" y="5715106"/>
                      <a:pt x="1567918" y="5717059"/>
                    </a:cubicBezTo>
                    <a:cubicBezTo>
                      <a:pt x="1595204" y="5723356"/>
                      <a:pt x="1622914" y="5727667"/>
                      <a:pt x="1650296" y="5733535"/>
                    </a:cubicBezTo>
                    <a:cubicBezTo>
                      <a:pt x="1661367" y="5735907"/>
                      <a:pt x="1672146" y="5739553"/>
                      <a:pt x="1683248" y="5741773"/>
                    </a:cubicBezTo>
                    <a:cubicBezTo>
                      <a:pt x="1699627" y="5745049"/>
                      <a:pt x="1716267" y="5746886"/>
                      <a:pt x="1732675" y="5750011"/>
                    </a:cubicBezTo>
                    <a:cubicBezTo>
                      <a:pt x="1773938" y="5757871"/>
                      <a:pt x="1815238" y="5765612"/>
                      <a:pt x="1856242" y="5774724"/>
                    </a:cubicBezTo>
                    <a:cubicBezTo>
                      <a:pt x="1864719" y="5776608"/>
                      <a:pt x="1872607" y="5780576"/>
                      <a:pt x="1880956" y="5782962"/>
                    </a:cubicBezTo>
                    <a:cubicBezTo>
                      <a:pt x="1911060" y="5791563"/>
                      <a:pt x="1941009" y="5800884"/>
                      <a:pt x="1971572" y="5807676"/>
                    </a:cubicBezTo>
                    <a:cubicBezTo>
                      <a:pt x="1990526" y="5811888"/>
                      <a:pt x="2010015" y="5813167"/>
                      <a:pt x="2029237" y="5815913"/>
                    </a:cubicBezTo>
                    <a:cubicBezTo>
                      <a:pt x="2155211" y="5885900"/>
                      <a:pt x="2059445" y="5823811"/>
                      <a:pt x="2144567" y="5898292"/>
                    </a:cubicBezTo>
                    <a:cubicBezTo>
                      <a:pt x="2152018" y="5904811"/>
                      <a:pt x="2162279" y="5907766"/>
                      <a:pt x="2169280" y="5914767"/>
                    </a:cubicBezTo>
                    <a:cubicBezTo>
                      <a:pt x="2189920" y="5935407"/>
                      <a:pt x="2205496" y="5960871"/>
                      <a:pt x="2226945" y="5980670"/>
                    </a:cubicBezTo>
                    <a:cubicBezTo>
                      <a:pt x="2241495" y="5994101"/>
                      <a:pt x="2260531" y="6001740"/>
                      <a:pt x="2276372" y="6013621"/>
                    </a:cubicBezTo>
                    <a:cubicBezTo>
                      <a:pt x="2283837" y="6019220"/>
                      <a:pt x="2321989" y="6048787"/>
                      <a:pt x="2334037" y="6054811"/>
                    </a:cubicBezTo>
                    <a:cubicBezTo>
                      <a:pt x="2345154" y="6060369"/>
                      <a:pt x="2394504" y="6082284"/>
                      <a:pt x="2416415" y="6087762"/>
                    </a:cubicBezTo>
                    <a:cubicBezTo>
                      <a:pt x="2429999" y="6091158"/>
                      <a:pt x="2444021" y="6092604"/>
                      <a:pt x="2457605" y="6096000"/>
                    </a:cubicBezTo>
                    <a:cubicBezTo>
                      <a:pt x="2466029" y="6098106"/>
                      <a:pt x="2474001" y="6101743"/>
                      <a:pt x="2482318" y="6104238"/>
                    </a:cubicBezTo>
                    <a:cubicBezTo>
                      <a:pt x="2501466" y="6109982"/>
                      <a:pt x="2520697" y="6115453"/>
                      <a:pt x="2539983" y="6120713"/>
                    </a:cubicBezTo>
                    <a:cubicBezTo>
                      <a:pt x="2612214" y="6140412"/>
                      <a:pt x="2527723" y="6116158"/>
                      <a:pt x="2622361" y="6137189"/>
                    </a:cubicBezTo>
                    <a:cubicBezTo>
                      <a:pt x="2630838" y="6139073"/>
                      <a:pt x="2638510" y="6143999"/>
                      <a:pt x="2647075" y="6145427"/>
                    </a:cubicBezTo>
                    <a:cubicBezTo>
                      <a:pt x="2671602" y="6149515"/>
                      <a:pt x="2696568" y="6150379"/>
                      <a:pt x="2721215" y="6153665"/>
                    </a:cubicBezTo>
                    <a:cubicBezTo>
                      <a:pt x="2737771" y="6155873"/>
                      <a:pt x="2754092" y="6159646"/>
                      <a:pt x="2770642" y="6161903"/>
                    </a:cubicBezTo>
                    <a:cubicBezTo>
                      <a:pt x="2814513" y="6167885"/>
                      <a:pt x="2858570" y="6172449"/>
                      <a:pt x="2902448" y="6178378"/>
                    </a:cubicBezTo>
                    <a:cubicBezTo>
                      <a:pt x="2960173" y="6186179"/>
                      <a:pt x="3018931" y="6188965"/>
                      <a:pt x="3075442" y="6203092"/>
                    </a:cubicBezTo>
                    <a:lnTo>
                      <a:pt x="3174296" y="6227805"/>
                    </a:lnTo>
                    <a:cubicBezTo>
                      <a:pt x="3209920" y="6236355"/>
                      <a:pt x="3246632" y="6240934"/>
                      <a:pt x="3281388" y="6252519"/>
                    </a:cubicBezTo>
                    <a:cubicBezTo>
                      <a:pt x="3330602" y="6268924"/>
                      <a:pt x="3359588" y="6278983"/>
                      <a:pt x="3421432" y="6293708"/>
                    </a:cubicBezTo>
                    <a:cubicBezTo>
                      <a:pt x="3440320" y="6298205"/>
                      <a:pt x="3459875" y="6299200"/>
                      <a:pt x="3479096" y="6301946"/>
                    </a:cubicBezTo>
                    <a:cubicBezTo>
                      <a:pt x="3487334" y="6304692"/>
                      <a:pt x="3495214" y="6308956"/>
                      <a:pt x="3503810" y="6310184"/>
                    </a:cubicBezTo>
                    <a:cubicBezTo>
                      <a:pt x="3632064" y="6328505"/>
                      <a:pt x="3734660" y="6314297"/>
                      <a:pt x="3874513" y="6310184"/>
                    </a:cubicBezTo>
                    <a:lnTo>
                      <a:pt x="4286405" y="6318421"/>
                    </a:lnTo>
                    <a:cubicBezTo>
                      <a:pt x="4297719" y="6318840"/>
                      <a:pt x="4308188" y="6324798"/>
                      <a:pt x="4319356" y="6326659"/>
                    </a:cubicBezTo>
                    <a:cubicBezTo>
                      <a:pt x="4357661" y="6333043"/>
                      <a:pt x="4434686" y="6343135"/>
                      <a:pt x="4434686" y="6343135"/>
                    </a:cubicBezTo>
                    <a:cubicBezTo>
                      <a:pt x="4442924" y="6345881"/>
                      <a:pt x="4450736" y="6350776"/>
                      <a:pt x="4459399" y="6351373"/>
                    </a:cubicBezTo>
                    <a:cubicBezTo>
                      <a:pt x="4707974" y="6368516"/>
                      <a:pt x="4602677" y="6335975"/>
                      <a:pt x="4698296" y="6367849"/>
                    </a:cubicBezTo>
                    <a:cubicBezTo>
                      <a:pt x="4712026" y="6381579"/>
                      <a:pt x="4724873" y="6396252"/>
                      <a:pt x="4739486" y="6409038"/>
                    </a:cubicBezTo>
                    <a:cubicBezTo>
                      <a:pt x="4746937" y="6415557"/>
                      <a:pt x="4756143" y="6419759"/>
                      <a:pt x="4764199" y="6425513"/>
                    </a:cubicBezTo>
                    <a:cubicBezTo>
                      <a:pt x="4775372" y="6433493"/>
                      <a:pt x="4786167" y="6441989"/>
                      <a:pt x="4797151" y="6450227"/>
                    </a:cubicBezTo>
                    <a:cubicBezTo>
                      <a:pt x="4814408" y="6476113"/>
                      <a:pt x="4818918" y="6486379"/>
                      <a:pt x="4846578" y="6507892"/>
                    </a:cubicBezTo>
                    <a:cubicBezTo>
                      <a:pt x="4859217" y="6517722"/>
                      <a:pt x="4874037" y="6524367"/>
                      <a:pt x="4887767" y="6532605"/>
                    </a:cubicBezTo>
                    <a:cubicBezTo>
                      <a:pt x="4893259" y="6540843"/>
                      <a:pt x="4899330" y="6548723"/>
                      <a:pt x="4904242" y="6557319"/>
                    </a:cubicBezTo>
                    <a:cubicBezTo>
                      <a:pt x="4910335" y="6567981"/>
                      <a:pt x="4913906" y="6580052"/>
                      <a:pt x="4920718" y="6590270"/>
                    </a:cubicBezTo>
                    <a:cubicBezTo>
                      <a:pt x="4935950" y="6613118"/>
                      <a:pt x="4953994" y="6633966"/>
                      <a:pt x="4970145" y="6656173"/>
                    </a:cubicBezTo>
                    <a:cubicBezTo>
                      <a:pt x="4975968" y="6664180"/>
                      <a:pt x="4979104" y="6674443"/>
                      <a:pt x="4986621" y="6680886"/>
                    </a:cubicBezTo>
                    <a:cubicBezTo>
                      <a:pt x="5011381" y="6702109"/>
                      <a:pt x="5025568" y="6704853"/>
                      <a:pt x="5052523" y="6713838"/>
                    </a:cubicBezTo>
                    <a:cubicBezTo>
                      <a:pt x="5110188" y="6711092"/>
                      <a:pt x="5167958" y="6710028"/>
                      <a:pt x="5225518" y="6705600"/>
                    </a:cubicBezTo>
                    <a:cubicBezTo>
                      <a:pt x="5239478" y="6704526"/>
                      <a:pt x="5252896" y="6699664"/>
                      <a:pt x="5266707" y="6697362"/>
                    </a:cubicBezTo>
                    <a:cubicBezTo>
                      <a:pt x="5285860" y="6694170"/>
                      <a:pt x="5305150" y="6691870"/>
                      <a:pt x="5324372" y="6689124"/>
                    </a:cubicBezTo>
                    <a:cubicBezTo>
                      <a:pt x="5340848" y="6680886"/>
                      <a:pt x="5359063" y="6675463"/>
                      <a:pt x="5373799" y="6664411"/>
                    </a:cubicBezTo>
                    <a:cubicBezTo>
                      <a:pt x="5381720" y="6658471"/>
                      <a:pt x="5382037" y="6645189"/>
                      <a:pt x="5390275" y="6639697"/>
                    </a:cubicBezTo>
                    <a:cubicBezTo>
                      <a:pt x="5399695" y="6633417"/>
                      <a:pt x="5412485" y="6635039"/>
                      <a:pt x="5423226" y="6631459"/>
                    </a:cubicBezTo>
                    <a:cubicBezTo>
                      <a:pt x="5445483" y="6624040"/>
                      <a:pt x="5467472" y="6615770"/>
                      <a:pt x="5489129" y="6606746"/>
                    </a:cubicBezTo>
                    <a:cubicBezTo>
                      <a:pt x="5500465" y="6602023"/>
                      <a:pt x="5510917" y="6595387"/>
                      <a:pt x="5522080" y="6590270"/>
                    </a:cubicBezTo>
                    <a:cubicBezTo>
                      <a:pt x="5576827" y="6565178"/>
                      <a:pt x="5630240" y="6536711"/>
                      <a:pt x="5686837" y="6516130"/>
                    </a:cubicBezTo>
                    <a:lnTo>
                      <a:pt x="5777453" y="6483178"/>
                    </a:lnTo>
                    <a:cubicBezTo>
                      <a:pt x="5799421" y="6466702"/>
                      <a:pt x="5821914" y="6450905"/>
                      <a:pt x="5843356" y="6433751"/>
                    </a:cubicBezTo>
                    <a:cubicBezTo>
                      <a:pt x="5883366" y="6401743"/>
                      <a:pt x="5933730" y="6356040"/>
                      <a:pt x="5966923" y="6318421"/>
                    </a:cubicBezTo>
                    <a:cubicBezTo>
                      <a:pt x="5987637" y="6294945"/>
                      <a:pt x="6000767" y="6264598"/>
                      <a:pt x="6024588" y="6244281"/>
                    </a:cubicBezTo>
                    <a:cubicBezTo>
                      <a:pt x="6094787" y="6184406"/>
                      <a:pt x="6186964" y="6149577"/>
                      <a:pt x="6247010" y="6079524"/>
                    </a:cubicBezTo>
                    <a:cubicBezTo>
                      <a:pt x="6263486" y="6060302"/>
                      <a:pt x="6282394" y="6042924"/>
                      <a:pt x="6296437" y="6021859"/>
                    </a:cubicBezTo>
                    <a:cubicBezTo>
                      <a:pt x="6388765" y="5883367"/>
                      <a:pt x="6237230" y="5983207"/>
                      <a:pt x="6469432" y="5766486"/>
                    </a:cubicBezTo>
                    <a:cubicBezTo>
                      <a:pt x="6510621" y="5728043"/>
                      <a:pt x="6548448" y="5685648"/>
                      <a:pt x="6592999" y="5651157"/>
                    </a:cubicBezTo>
                    <a:cubicBezTo>
                      <a:pt x="6699104" y="5569011"/>
                      <a:pt x="6880164" y="5490297"/>
                      <a:pt x="6996653" y="5461686"/>
                    </a:cubicBezTo>
                    <a:cubicBezTo>
                      <a:pt x="7060709" y="5445953"/>
                      <a:pt x="7128458" y="5456195"/>
                      <a:pt x="7194361" y="5453449"/>
                    </a:cubicBezTo>
                    <a:cubicBezTo>
                      <a:pt x="7213583" y="5450703"/>
                      <a:pt x="7233265" y="5450214"/>
                      <a:pt x="7252026" y="5445211"/>
                    </a:cubicBezTo>
                    <a:cubicBezTo>
                      <a:pt x="7274695" y="5439166"/>
                      <a:pt x="7296490" y="5430026"/>
                      <a:pt x="7317929" y="5420497"/>
                    </a:cubicBezTo>
                    <a:cubicBezTo>
                      <a:pt x="7379164" y="5393281"/>
                      <a:pt x="7416625" y="5374246"/>
                      <a:pt x="7466210" y="5329881"/>
                    </a:cubicBezTo>
                    <a:cubicBezTo>
                      <a:pt x="7498044" y="5301398"/>
                      <a:pt x="7526621" y="5269470"/>
                      <a:pt x="7556826" y="5239265"/>
                    </a:cubicBezTo>
                    <a:cubicBezTo>
                      <a:pt x="7559572" y="5231027"/>
                      <a:pt x="7562015" y="5222682"/>
                      <a:pt x="7565064" y="5214551"/>
                    </a:cubicBezTo>
                    <a:cubicBezTo>
                      <a:pt x="7570256" y="5200705"/>
                      <a:pt x="7576864" y="5187391"/>
                      <a:pt x="7581540" y="5173362"/>
                    </a:cubicBezTo>
                    <a:cubicBezTo>
                      <a:pt x="7592884" y="5139330"/>
                      <a:pt x="7606024" y="5083660"/>
                      <a:pt x="7614491" y="5049794"/>
                    </a:cubicBezTo>
                    <a:cubicBezTo>
                      <a:pt x="7622566" y="4977119"/>
                      <a:pt x="7622668" y="4960636"/>
                      <a:pt x="7639205" y="4885038"/>
                    </a:cubicBezTo>
                    <a:cubicBezTo>
                      <a:pt x="7651872" y="4827130"/>
                      <a:pt x="7667065" y="4769802"/>
                      <a:pt x="7680394" y="4712043"/>
                    </a:cubicBezTo>
                    <a:cubicBezTo>
                      <a:pt x="7690431" y="4668549"/>
                      <a:pt x="7688411" y="4649278"/>
                      <a:pt x="7713345" y="4604951"/>
                    </a:cubicBezTo>
                    <a:cubicBezTo>
                      <a:pt x="7726807" y="4581018"/>
                      <a:pt x="7745035" y="4560011"/>
                      <a:pt x="7762772" y="4539049"/>
                    </a:cubicBezTo>
                    <a:cubicBezTo>
                      <a:pt x="7784993" y="4512788"/>
                      <a:pt x="7817233" y="4485211"/>
                      <a:pt x="7845151" y="4464908"/>
                    </a:cubicBezTo>
                    <a:cubicBezTo>
                      <a:pt x="7861165" y="4453262"/>
                      <a:pt x="7877159" y="4441373"/>
                      <a:pt x="7894578" y="4431957"/>
                    </a:cubicBezTo>
                    <a:cubicBezTo>
                      <a:pt x="7938161" y="4408399"/>
                      <a:pt x="8148120" y="4308341"/>
                      <a:pt x="8232329" y="4250724"/>
                    </a:cubicBezTo>
                    <a:cubicBezTo>
                      <a:pt x="8258168" y="4233045"/>
                      <a:pt x="8283526" y="4214363"/>
                      <a:pt x="8306469" y="4193059"/>
                    </a:cubicBezTo>
                    <a:cubicBezTo>
                      <a:pt x="8322185" y="4178466"/>
                      <a:pt x="8333929" y="4160108"/>
                      <a:pt x="8347659" y="4143632"/>
                    </a:cubicBezTo>
                    <a:cubicBezTo>
                      <a:pt x="8373612" y="4039815"/>
                      <a:pt x="8384066" y="4024394"/>
                      <a:pt x="8355896" y="3880021"/>
                    </a:cubicBezTo>
                    <a:cubicBezTo>
                      <a:pt x="8346228" y="3830472"/>
                      <a:pt x="8320809" y="3785132"/>
                      <a:pt x="8298232" y="3739978"/>
                    </a:cubicBezTo>
                    <a:cubicBezTo>
                      <a:pt x="8284949" y="3713412"/>
                      <a:pt x="8271284" y="3685252"/>
                      <a:pt x="8248805" y="3665838"/>
                    </a:cubicBezTo>
                    <a:cubicBezTo>
                      <a:pt x="8156739" y="3586326"/>
                      <a:pt x="8116717" y="3594255"/>
                      <a:pt x="8026383" y="3534032"/>
                    </a:cubicBezTo>
                    <a:cubicBezTo>
                      <a:pt x="7997124" y="3514526"/>
                      <a:pt x="7971464" y="3490097"/>
                      <a:pt x="7944005" y="3468130"/>
                    </a:cubicBezTo>
                    <a:cubicBezTo>
                      <a:pt x="7931835" y="3443791"/>
                      <a:pt x="7918941" y="3420283"/>
                      <a:pt x="7911053" y="3393989"/>
                    </a:cubicBezTo>
                    <a:cubicBezTo>
                      <a:pt x="7907030" y="3380578"/>
                      <a:pt x="7905561" y="3366530"/>
                      <a:pt x="7902815" y="3352800"/>
                    </a:cubicBezTo>
                    <a:cubicBezTo>
                      <a:pt x="7911053" y="3311611"/>
                      <a:pt x="7913174" y="3268708"/>
                      <a:pt x="7927529" y="3229232"/>
                    </a:cubicBezTo>
                    <a:cubicBezTo>
                      <a:pt x="7935602" y="3207033"/>
                      <a:pt x="7956565" y="3191822"/>
                      <a:pt x="7968718" y="3171567"/>
                    </a:cubicBezTo>
                    <a:cubicBezTo>
                      <a:pt x="8002169" y="3115816"/>
                      <a:pt x="8005729" y="3093484"/>
                      <a:pt x="8026383" y="3031524"/>
                    </a:cubicBezTo>
                    <a:cubicBezTo>
                      <a:pt x="8048492" y="2766222"/>
                      <a:pt x="8019384" y="3122105"/>
                      <a:pt x="8042859" y="2809103"/>
                    </a:cubicBezTo>
                    <a:cubicBezTo>
                      <a:pt x="8069089" y="2459363"/>
                      <a:pt x="8051046" y="2735756"/>
                      <a:pt x="8067572" y="2471351"/>
                    </a:cubicBezTo>
                    <a:cubicBezTo>
                      <a:pt x="8062080" y="2383481"/>
                      <a:pt x="8064929" y="2294688"/>
                      <a:pt x="8051096" y="2207740"/>
                    </a:cubicBezTo>
                    <a:cubicBezTo>
                      <a:pt x="8045487" y="2172486"/>
                      <a:pt x="8026255" y="2140620"/>
                      <a:pt x="8009907" y="2108886"/>
                    </a:cubicBezTo>
                    <a:cubicBezTo>
                      <a:pt x="7979492" y="2049844"/>
                      <a:pt x="7945223" y="1992843"/>
                      <a:pt x="7911053" y="1935892"/>
                    </a:cubicBezTo>
                    <a:cubicBezTo>
                      <a:pt x="7903989" y="1924119"/>
                      <a:pt x="7893711" y="1914523"/>
                      <a:pt x="7886340" y="1902940"/>
                    </a:cubicBezTo>
                    <a:cubicBezTo>
                      <a:pt x="7874454" y="1884263"/>
                      <a:pt x="7865360" y="1863898"/>
                      <a:pt x="7853388" y="1845276"/>
                    </a:cubicBezTo>
                    <a:cubicBezTo>
                      <a:pt x="7840614" y="1825406"/>
                      <a:pt x="7824175" y="1807971"/>
                      <a:pt x="7812199" y="1787611"/>
                    </a:cubicBezTo>
                    <a:cubicBezTo>
                      <a:pt x="7796633" y="1761149"/>
                      <a:pt x="7786661" y="1731644"/>
                      <a:pt x="7771010" y="1705232"/>
                    </a:cubicBezTo>
                    <a:cubicBezTo>
                      <a:pt x="7742665" y="1657399"/>
                      <a:pt x="7711236" y="1611452"/>
                      <a:pt x="7680394" y="1565189"/>
                    </a:cubicBezTo>
                    <a:cubicBezTo>
                      <a:pt x="7656310" y="1529064"/>
                      <a:pt x="7636954" y="1488798"/>
                      <a:pt x="7606253" y="1458097"/>
                    </a:cubicBezTo>
                    <a:cubicBezTo>
                      <a:pt x="7568319" y="1420163"/>
                      <a:pt x="7549011" y="1396610"/>
                      <a:pt x="7507399" y="1367481"/>
                    </a:cubicBezTo>
                    <a:cubicBezTo>
                      <a:pt x="7494282" y="1358299"/>
                      <a:pt x="7480338" y="1350302"/>
                      <a:pt x="7466210" y="1342767"/>
                    </a:cubicBezTo>
                    <a:cubicBezTo>
                      <a:pt x="7439121" y="1328320"/>
                      <a:pt x="7383832" y="1301578"/>
                      <a:pt x="7383832" y="1301578"/>
                    </a:cubicBezTo>
                    <a:cubicBezTo>
                      <a:pt x="7381086" y="1293340"/>
                      <a:pt x="7378643" y="1284995"/>
                      <a:pt x="7375594" y="1276865"/>
                    </a:cubicBezTo>
                    <a:cubicBezTo>
                      <a:pt x="7361343" y="1238863"/>
                      <a:pt x="7357782" y="1239533"/>
                      <a:pt x="7350880" y="1202724"/>
                    </a:cubicBezTo>
                    <a:cubicBezTo>
                      <a:pt x="7337413" y="1130899"/>
                      <a:pt x="7337844" y="1078757"/>
                      <a:pt x="7301453" y="1013254"/>
                    </a:cubicBezTo>
                    <a:cubicBezTo>
                      <a:pt x="7291626" y="995566"/>
                      <a:pt x="7219525" y="920416"/>
                      <a:pt x="7202599" y="906162"/>
                    </a:cubicBezTo>
                    <a:cubicBezTo>
                      <a:pt x="6995472" y="731740"/>
                      <a:pt x="7170732" y="876979"/>
                      <a:pt x="7046080" y="799070"/>
                    </a:cubicBezTo>
                    <a:cubicBezTo>
                      <a:pt x="7017656" y="781305"/>
                      <a:pt x="6993994" y="755754"/>
                      <a:pt x="6963702" y="741405"/>
                    </a:cubicBezTo>
                    <a:cubicBezTo>
                      <a:pt x="6940823" y="730567"/>
                      <a:pt x="6913686" y="732606"/>
                      <a:pt x="6889561" y="724930"/>
                    </a:cubicBezTo>
                    <a:cubicBezTo>
                      <a:pt x="6701858" y="665207"/>
                      <a:pt x="6844699" y="696185"/>
                      <a:pt x="6741280" y="675503"/>
                    </a:cubicBezTo>
                    <a:cubicBezTo>
                      <a:pt x="6689107" y="678249"/>
                      <a:pt x="6636662" y="677752"/>
                      <a:pt x="6584761" y="683740"/>
                    </a:cubicBezTo>
                    <a:cubicBezTo>
                      <a:pt x="6564902" y="686031"/>
                      <a:pt x="6546382" y="694956"/>
                      <a:pt x="6527096" y="700216"/>
                    </a:cubicBezTo>
                    <a:cubicBezTo>
                      <a:pt x="6516173" y="703195"/>
                      <a:pt x="6505129" y="705708"/>
                      <a:pt x="6494145" y="708454"/>
                    </a:cubicBezTo>
                    <a:cubicBezTo>
                      <a:pt x="6455702" y="705708"/>
                      <a:pt x="6416735" y="707110"/>
                      <a:pt x="6378815" y="700216"/>
                    </a:cubicBezTo>
                    <a:cubicBezTo>
                      <a:pt x="6355732" y="696019"/>
                      <a:pt x="6335007" y="683394"/>
                      <a:pt x="6312913" y="675503"/>
                    </a:cubicBezTo>
                    <a:cubicBezTo>
                      <a:pt x="6255797" y="655105"/>
                      <a:pt x="6272771" y="660575"/>
                      <a:pt x="6214059" y="650789"/>
                    </a:cubicBezTo>
                    <a:cubicBezTo>
                      <a:pt x="6014325" y="500989"/>
                      <a:pt x="6200546" y="636289"/>
                      <a:pt x="6049302" y="535459"/>
                    </a:cubicBezTo>
                    <a:cubicBezTo>
                      <a:pt x="5946351" y="466825"/>
                      <a:pt x="6094821" y="557828"/>
                      <a:pt x="5975161" y="486032"/>
                    </a:cubicBezTo>
                    <a:cubicBezTo>
                      <a:pt x="5949967" y="452440"/>
                      <a:pt x="5944361" y="441728"/>
                      <a:pt x="5909259" y="411892"/>
                    </a:cubicBezTo>
                    <a:cubicBezTo>
                      <a:pt x="5869068" y="377730"/>
                      <a:pt x="5832870" y="336628"/>
                      <a:pt x="5785691" y="313038"/>
                    </a:cubicBezTo>
                    <a:cubicBezTo>
                      <a:pt x="5656923" y="248654"/>
                      <a:pt x="5749893" y="290285"/>
                      <a:pt x="5653886" y="255373"/>
                    </a:cubicBezTo>
                    <a:cubicBezTo>
                      <a:pt x="5639989" y="250319"/>
                      <a:pt x="5627155" y="241995"/>
                      <a:pt x="5612696" y="238897"/>
                    </a:cubicBezTo>
                    <a:cubicBezTo>
                      <a:pt x="5588383" y="233687"/>
                      <a:pt x="5563269" y="233405"/>
                      <a:pt x="5538556" y="230659"/>
                    </a:cubicBezTo>
                    <a:cubicBezTo>
                      <a:pt x="5480891" y="236151"/>
                      <a:pt x="5423105" y="240495"/>
                      <a:pt x="5365561" y="247135"/>
                    </a:cubicBezTo>
                    <a:cubicBezTo>
                      <a:pt x="5233813" y="262337"/>
                      <a:pt x="5486452" y="255755"/>
                      <a:pt x="5200805" y="296562"/>
                    </a:cubicBezTo>
                    <a:cubicBezTo>
                      <a:pt x="5104986" y="310251"/>
                      <a:pt x="5162507" y="303417"/>
                      <a:pt x="5027810" y="313038"/>
                    </a:cubicBezTo>
                    <a:cubicBezTo>
                      <a:pt x="4972891" y="310292"/>
                      <a:pt x="4917121" y="314813"/>
                      <a:pt x="4863053" y="304800"/>
                    </a:cubicBezTo>
                    <a:cubicBezTo>
                      <a:pt x="4841285" y="300769"/>
                      <a:pt x="4825189" y="281750"/>
                      <a:pt x="4805388" y="271849"/>
                    </a:cubicBezTo>
                    <a:cubicBezTo>
                      <a:pt x="4786683" y="262497"/>
                      <a:pt x="4767432" y="254128"/>
                      <a:pt x="4747723" y="247135"/>
                    </a:cubicBezTo>
                    <a:cubicBezTo>
                      <a:pt x="4536792" y="172288"/>
                      <a:pt x="4610605" y="186281"/>
                      <a:pt x="4451161" y="172994"/>
                    </a:cubicBezTo>
                    <a:lnTo>
                      <a:pt x="4327594" y="131805"/>
                    </a:lnTo>
                    <a:cubicBezTo>
                      <a:pt x="4308544" y="125744"/>
                      <a:pt x="4288894" y="121652"/>
                      <a:pt x="4269929" y="115330"/>
                    </a:cubicBezTo>
                    <a:cubicBezTo>
                      <a:pt x="4255900" y="110654"/>
                      <a:pt x="4243199" y="101952"/>
                      <a:pt x="4228740" y="98854"/>
                    </a:cubicBezTo>
                    <a:cubicBezTo>
                      <a:pt x="4204426" y="93644"/>
                      <a:pt x="4179313" y="93362"/>
                      <a:pt x="4154599" y="90616"/>
                    </a:cubicBezTo>
                    <a:cubicBezTo>
                      <a:pt x="4129886" y="104346"/>
                      <a:pt x="4104240" y="116517"/>
                      <a:pt x="4080459" y="131805"/>
                    </a:cubicBezTo>
                    <a:cubicBezTo>
                      <a:pt x="4010954" y="176487"/>
                      <a:pt x="4068745" y="154137"/>
                      <a:pt x="3998080" y="189470"/>
                    </a:cubicBezTo>
                    <a:cubicBezTo>
                      <a:pt x="3984854" y="196083"/>
                      <a:pt x="3970404" y="199940"/>
                      <a:pt x="3956891" y="205946"/>
                    </a:cubicBezTo>
                    <a:cubicBezTo>
                      <a:pt x="3925533" y="219883"/>
                      <a:pt x="3925733" y="221226"/>
                      <a:pt x="3899226" y="238897"/>
                    </a:cubicBezTo>
                    <a:cubicBezTo>
                      <a:pt x="3812121" y="209861"/>
                      <a:pt x="3875558" y="213346"/>
                      <a:pt x="3833323" y="247135"/>
                    </a:cubicBezTo>
                    <a:cubicBezTo>
                      <a:pt x="3826543" y="252559"/>
                      <a:pt x="3816377" y="251490"/>
                      <a:pt x="3808610" y="255373"/>
                    </a:cubicBezTo>
                    <a:cubicBezTo>
                      <a:pt x="3799754" y="259801"/>
                      <a:pt x="3791903" y="266026"/>
                      <a:pt x="3783896" y="271849"/>
                    </a:cubicBezTo>
                    <a:cubicBezTo>
                      <a:pt x="3761689" y="288000"/>
                      <a:pt x="3740201" y="305125"/>
                      <a:pt x="3717994" y="321276"/>
                    </a:cubicBezTo>
                    <a:cubicBezTo>
                      <a:pt x="3709987" y="327099"/>
                      <a:pt x="3683675" y="340152"/>
                      <a:pt x="3693280" y="337751"/>
                    </a:cubicBezTo>
                    <a:cubicBezTo>
                      <a:pt x="3713568" y="332679"/>
                      <a:pt x="3731723" y="321276"/>
                      <a:pt x="3750945" y="313038"/>
                    </a:cubicBezTo>
                    <a:cubicBezTo>
                      <a:pt x="3761929" y="293816"/>
                      <a:pt x="3774534" y="275435"/>
                      <a:pt x="3783896" y="255373"/>
                    </a:cubicBezTo>
                    <a:cubicBezTo>
                      <a:pt x="3793818" y="234113"/>
                      <a:pt x="3795596" y="208991"/>
                      <a:pt x="3808610" y="189470"/>
                    </a:cubicBezTo>
                    <a:cubicBezTo>
                      <a:pt x="3823689" y="166852"/>
                      <a:pt x="3844528" y="148115"/>
                      <a:pt x="3866275" y="131805"/>
                    </a:cubicBezTo>
                    <a:cubicBezTo>
                      <a:pt x="3877259" y="123567"/>
                      <a:pt x="3849799" y="153773"/>
                      <a:pt x="3841561" y="164757"/>
                    </a:cubicBezTo>
                    <a:cubicBezTo>
                      <a:pt x="3838815" y="178487"/>
                      <a:pt x="3830818" y="192170"/>
                      <a:pt x="3833323" y="205946"/>
                    </a:cubicBezTo>
                    <a:cubicBezTo>
                      <a:pt x="3842880" y="258509"/>
                      <a:pt x="3962949" y="376424"/>
                      <a:pt x="3965129" y="378940"/>
                    </a:cubicBezTo>
                    <a:cubicBezTo>
                      <a:pt x="3987309" y="467660"/>
                      <a:pt x="3990331" y="466627"/>
                      <a:pt x="3965129" y="617838"/>
                    </a:cubicBezTo>
                    <a:cubicBezTo>
                      <a:pt x="3963701" y="626403"/>
                      <a:pt x="3947906" y="613991"/>
                      <a:pt x="3940415" y="609600"/>
                    </a:cubicBezTo>
                    <a:cubicBezTo>
                      <a:pt x="3868095" y="567205"/>
                      <a:pt x="3796875" y="522927"/>
                      <a:pt x="3726232" y="477794"/>
                    </a:cubicBezTo>
                    <a:cubicBezTo>
                      <a:pt x="3631997" y="417589"/>
                      <a:pt x="3658858" y="422259"/>
                      <a:pt x="3561475" y="370703"/>
                    </a:cubicBezTo>
                    <a:cubicBezTo>
                      <a:pt x="3542993" y="360918"/>
                      <a:pt x="3523918" y="351734"/>
                      <a:pt x="3503810" y="345989"/>
                    </a:cubicBezTo>
                    <a:cubicBezTo>
                      <a:pt x="3477222" y="338392"/>
                      <a:pt x="3356830" y="330308"/>
                      <a:pt x="3347291" y="329513"/>
                    </a:cubicBezTo>
                    <a:cubicBezTo>
                      <a:pt x="3322578" y="324021"/>
                      <a:pt x="3298034" y="317703"/>
                      <a:pt x="3273151" y="313038"/>
                    </a:cubicBezTo>
                    <a:cubicBezTo>
                      <a:pt x="3186609" y="296812"/>
                      <a:pt x="3242977" y="313964"/>
                      <a:pt x="3190772" y="296562"/>
                    </a:cubicBezTo>
                    <a:cubicBezTo>
                      <a:pt x="3166059" y="302054"/>
                      <a:pt x="3139276" y="301716"/>
                      <a:pt x="3116632" y="313038"/>
                    </a:cubicBezTo>
                    <a:cubicBezTo>
                      <a:pt x="3056786" y="342961"/>
                      <a:pt x="3123867" y="356639"/>
                      <a:pt x="3067205" y="337751"/>
                    </a:cubicBezTo>
                    <a:cubicBezTo>
                      <a:pt x="3065668" y="336470"/>
                      <a:pt x="3002067" y="285997"/>
                      <a:pt x="2993064" y="271849"/>
                    </a:cubicBezTo>
                    <a:cubicBezTo>
                      <a:pt x="2979878" y="251128"/>
                      <a:pt x="2969559" y="228617"/>
                      <a:pt x="2960113" y="205946"/>
                    </a:cubicBezTo>
                    <a:cubicBezTo>
                      <a:pt x="2955758" y="195495"/>
                      <a:pt x="2957374" y="182891"/>
                      <a:pt x="2951875" y="172994"/>
                    </a:cubicBezTo>
                    <a:cubicBezTo>
                      <a:pt x="2943336" y="157624"/>
                      <a:pt x="2929907" y="145535"/>
                      <a:pt x="2918923" y="131805"/>
                    </a:cubicBezTo>
                    <a:cubicBezTo>
                      <a:pt x="2918384" y="129650"/>
                      <a:pt x="2906746" y="79513"/>
                      <a:pt x="2902448" y="74140"/>
                    </a:cubicBezTo>
                    <a:cubicBezTo>
                      <a:pt x="2886710" y="54468"/>
                      <a:pt x="2872917" y="59375"/>
                      <a:pt x="2853021" y="49427"/>
                    </a:cubicBezTo>
                    <a:cubicBezTo>
                      <a:pt x="2844165" y="44999"/>
                      <a:pt x="2835913" y="39289"/>
                      <a:pt x="2828307" y="32951"/>
                    </a:cubicBezTo>
                    <a:cubicBezTo>
                      <a:pt x="2819357" y="25493"/>
                      <a:pt x="2814646" y="11922"/>
                      <a:pt x="2803594" y="8238"/>
                    </a:cubicBezTo>
                    <a:cubicBezTo>
                      <a:pt x="2787964" y="3028"/>
                      <a:pt x="2810459" y="0"/>
                      <a:pt x="2754167" y="0"/>
                    </a:cubicBezTo>
                    <a:close/>
                  </a:path>
                </a:pathLst>
              </a:custGeom>
              <a:solidFill>
                <a:srgbClr val="FF3701">
                  <a:alpha val="48000"/>
                </a:srgb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자유형 7"/>
              <p:cNvSpPr/>
              <p:nvPr/>
            </p:nvSpPr>
            <p:spPr>
              <a:xfrm rot="19175193">
                <a:off x="3290259" y="2673573"/>
                <a:ext cx="4098087" cy="2760315"/>
              </a:xfrm>
              <a:custGeom>
                <a:avLst/>
                <a:gdLst>
                  <a:gd name="connsiteX0" fmla="*/ 2754167 w 8372664"/>
                  <a:gd name="connsiteY0" fmla="*/ 0 h 6713838"/>
                  <a:gd name="connsiteX1" fmla="*/ 2465842 w 8372664"/>
                  <a:gd name="connsiteY1" fmla="*/ 8238 h 6713838"/>
                  <a:gd name="connsiteX2" fmla="*/ 2416415 w 8372664"/>
                  <a:gd name="connsiteY2" fmla="*/ 16476 h 6713838"/>
                  <a:gd name="connsiteX3" fmla="*/ 2358751 w 8372664"/>
                  <a:gd name="connsiteY3" fmla="*/ 24713 h 6713838"/>
                  <a:gd name="connsiteX4" fmla="*/ 2202232 w 8372664"/>
                  <a:gd name="connsiteY4" fmla="*/ 74140 h 6713838"/>
                  <a:gd name="connsiteX5" fmla="*/ 2161042 w 8372664"/>
                  <a:gd name="connsiteY5" fmla="*/ 98854 h 6713838"/>
                  <a:gd name="connsiteX6" fmla="*/ 2086902 w 8372664"/>
                  <a:gd name="connsiteY6" fmla="*/ 148281 h 6713838"/>
                  <a:gd name="connsiteX7" fmla="*/ 2053951 w 8372664"/>
                  <a:gd name="connsiteY7" fmla="*/ 197708 h 6713838"/>
                  <a:gd name="connsiteX8" fmla="*/ 2029237 w 8372664"/>
                  <a:gd name="connsiteY8" fmla="*/ 280086 h 6713838"/>
                  <a:gd name="connsiteX9" fmla="*/ 2020999 w 8372664"/>
                  <a:gd name="connsiteY9" fmla="*/ 329513 h 6713838"/>
                  <a:gd name="connsiteX10" fmla="*/ 1955096 w 8372664"/>
                  <a:gd name="connsiteY10" fmla="*/ 461319 h 6713838"/>
                  <a:gd name="connsiteX11" fmla="*/ 1897432 w 8372664"/>
                  <a:gd name="connsiteY11" fmla="*/ 543697 h 6713838"/>
                  <a:gd name="connsiteX12" fmla="*/ 1864480 w 8372664"/>
                  <a:gd name="connsiteY12" fmla="*/ 568411 h 6713838"/>
                  <a:gd name="connsiteX13" fmla="*/ 1823291 w 8372664"/>
                  <a:gd name="connsiteY13" fmla="*/ 593124 h 6713838"/>
                  <a:gd name="connsiteX14" fmla="*/ 1707961 w 8372664"/>
                  <a:gd name="connsiteY14" fmla="*/ 626076 h 6713838"/>
                  <a:gd name="connsiteX15" fmla="*/ 1658534 w 8372664"/>
                  <a:gd name="connsiteY15" fmla="*/ 634313 h 6713838"/>
                  <a:gd name="connsiteX16" fmla="*/ 1460826 w 8372664"/>
                  <a:gd name="connsiteY16" fmla="*/ 642551 h 6713838"/>
                  <a:gd name="connsiteX17" fmla="*/ 1353734 w 8372664"/>
                  <a:gd name="connsiteY17" fmla="*/ 675503 h 6713838"/>
                  <a:gd name="connsiteX18" fmla="*/ 1238405 w 8372664"/>
                  <a:gd name="connsiteY18" fmla="*/ 733167 h 6713838"/>
                  <a:gd name="connsiteX19" fmla="*/ 1172502 w 8372664"/>
                  <a:gd name="connsiteY19" fmla="*/ 782594 h 6713838"/>
                  <a:gd name="connsiteX20" fmla="*/ 1106599 w 8372664"/>
                  <a:gd name="connsiteY20" fmla="*/ 815546 h 6713838"/>
                  <a:gd name="connsiteX21" fmla="*/ 1057172 w 8372664"/>
                  <a:gd name="connsiteY21" fmla="*/ 864973 h 6713838"/>
                  <a:gd name="connsiteX22" fmla="*/ 1007745 w 8372664"/>
                  <a:gd name="connsiteY22" fmla="*/ 906162 h 6713838"/>
                  <a:gd name="connsiteX23" fmla="*/ 974794 w 8372664"/>
                  <a:gd name="connsiteY23" fmla="*/ 955589 h 6713838"/>
                  <a:gd name="connsiteX24" fmla="*/ 941842 w 8372664"/>
                  <a:gd name="connsiteY24" fmla="*/ 988540 h 6713838"/>
                  <a:gd name="connsiteX25" fmla="*/ 933605 w 8372664"/>
                  <a:gd name="connsiteY25" fmla="*/ 1046205 h 6713838"/>
                  <a:gd name="connsiteX26" fmla="*/ 925367 w 8372664"/>
                  <a:gd name="connsiteY26" fmla="*/ 1087394 h 6713838"/>
                  <a:gd name="connsiteX27" fmla="*/ 917129 w 8372664"/>
                  <a:gd name="connsiteY27" fmla="*/ 1136821 h 6713838"/>
                  <a:gd name="connsiteX28" fmla="*/ 908891 w 8372664"/>
                  <a:gd name="connsiteY28" fmla="*/ 1532238 h 6713838"/>
                  <a:gd name="connsiteX29" fmla="*/ 884178 w 8372664"/>
                  <a:gd name="connsiteY29" fmla="*/ 1589903 h 6713838"/>
                  <a:gd name="connsiteX30" fmla="*/ 793561 w 8372664"/>
                  <a:gd name="connsiteY30" fmla="*/ 1729946 h 6713838"/>
                  <a:gd name="connsiteX31" fmla="*/ 752372 w 8372664"/>
                  <a:gd name="connsiteY31" fmla="*/ 1787611 h 6713838"/>
                  <a:gd name="connsiteX32" fmla="*/ 727659 w 8372664"/>
                  <a:gd name="connsiteY32" fmla="*/ 1828800 h 6713838"/>
                  <a:gd name="connsiteX33" fmla="*/ 645280 w 8372664"/>
                  <a:gd name="connsiteY33" fmla="*/ 1935892 h 6713838"/>
                  <a:gd name="connsiteX34" fmla="*/ 620567 w 8372664"/>
                  <a:gd name="connsiteY34" fmla="*/ 1952367 h 6713838"/>
                  <a:gd name="connsiteX35" fmla="*/ 562902 w 8372664"/>
                  <a:gd name="connsiteY35" fmla="*/ 2018270 h 6713838"/>
                  <a:gd name="connsiteX36" fmla="*/ 472286 w 8372664"/>
                  <a:gd name="connsiteY36" fmla="*/ 2100649 h 6713838"/>
                  <a:gd name="connsiteX37" fmla="*/ 447572 w 8372664"/>
                  <a:gd name="connsiteY37" fmla="*/ 2117124 h 6713838"/>
                  <a:gd name="connsiteX38" fmla="*/ 406383 w 8372664"/>
                  <a:gd name="connsiteY38" fmla="*/ 2174789 h 6713838"/>
                  <a:gd name="connsiteX39" fmla="*/ 340480 w 8372664"/>
                  <a:gd name="connsiteY39" fmla="*/ 2240692 h 6713838"/>
                  <a:gd name="connsiteX40" fmla="*/ 200437 w 8372664"/>
                  <a:gd name="connsiteY40" fmla="*/ 2405449 h 6713838"/>
                  <a:gd name="connsiteX41" fmla="*/ 167486 w 8372664"/>
                  <a:gd name="connsiteY41" fmla="*/ 2463113 h 6713838"/>
                  <a:gd name="connsiteX42" fmla="*/ 159248 w 8372664"/>
                  <a:gd name="connsiteY42" fmla="*/ 2487827 h 6713838"/>
                  <a:gd name="connsiteX43" fmla="*/ 142772 w 8372664"/>
                  <a:gd name="connsiteY43" fmla="*/ 2545492 h 6713838"/>
                  <a:gd name="connsiteX44" fmla="*/ 134534 w 8372664"/>
                  <a:gd name="connsiteY44" fmla="*/ 3064476 h 6713838"/>
                  <a:gd name="connsiteX45" fmla="*/ 118059 w 8372664"/>
                  <a:gd name="connsiteY45" fmla="*/ 3155092 h 6713838"/>
                  <a:gd name="connsiteX46" fmla="*/ 93345 w 8372664"/>
                  <a:gd name="connsiteY46" fmla="*/ 3270421 h 6713838"/>
                  <a:gd name="connsiteX47" fmla="*/ 68632 w 8372664"/>
                  <a:gd name="connsiteY47" fmla="*/ 3385751 h 6713838"/>
                  <a:gd name="connsiteX48" fmla="*/ 52156 w 8372664"/>
                  <a:gd name="connsiteY48" fmla="*/ 3501081 h 6713838"/>
                  <a:gd name="connsiteX49" fmla="*/ 19205 w 8372664"/>
                  <a:gd name="connsiteY49" fmla="*/ 3624649 h 6713838"/>
                  <a:gd name="connsiteX50" fmla="*/ 10967 w 8372664"/>
                  <a:gd name="connsiteY50" fmla="*/ 3863546 h 6713838"/>
                  <a:gd name="connsiteX51" fmla="*/ 183961 w 8372664"/>
                  <a:gd name="connsiteY51" fmla="*/ 4036540 h 6713838"/>
                  <a:gd name="connsiteX52" fmla="*/ 208675 w 8372664"/>
                  <a:gd name="connsiteY52" fmla="*/ 4044778 h 6713838"/>
                  <a:gd name="connsiteX53" fmla="*/ 225151 w 8372664"/>
                  <a:gd name="connsiteY53" fmla="*/ 4069492 h 6713838"/>
                  <a:gd name="connsiteX54" fmla="*/ 447572 w 8372664"/>
                  <a:gd name="connsiteY54" fmla="*/ 4184821 h 6713838"/>
                  <a:gd name="connsiteX55" fmla="*/ 554664 w 8372664"/>
                  <a:gd name="connsiteY55" fmla="*/ 4267200 h 6713838"/>
                  <a:gd name="connsiteX56" fmla="*/ 546426 w 8372664"/>
                  <a:gd name="connsiteY56" fmla="*/ 4349578 h 6713838"/>
                  <a:gd name="connsiteX57" fmla="*/ 529951 w 8372664"/>
                  <a:gd name="connsiteY57" fmla="*/ 4407243 h 6713838"/>
                  <a:gd name="connsiteX58" fmla="*/ 513475 w 8372664"/>
                  <a:gd name="connsiteY58" fmla="*/ 4473146 h 6713838"/>
                  <a:gd name="connsiteX59" fmla="*/ 521713 w 8372664"/>
                  <a:gd name="connsiteY59" fmla="*/ 4926227 h 6713838"/>
                  <a:gd name="connsiteX60" fmla="*/ 620567 w 8372664"/>
                  <a:gd name="connsiteY60" fmla="*/ 5165124 h 6713838"/>
                  <a:gd name="connsiteX61" fmla="*/ 752372 w 8372664"/>
                  <a:gd name="connsiteY61" fmla="*/ 5346357 h 6713838"/>
                  <a:gd name="connsiteX62" fmla="*/ 777086 w 8372664"/>
                  <a:gd name="connsiteY62" fmla="*/ 5362832 h 6713838"/>
                  <a:gd name="connsiteX63" fmla="*/ 900653 w 8372664"/>
                  <a:gd name="connsiteY63" fmla="*/ 5461686 h 6713838"/>
                  <a:gd name="connsiteX64" fmla="*/ 999507 w 8372664"/>
                  <a:gd name="connsiteY64" fmla="*/ 5502876 h 6713838"/>
                  <a:gd name="connsiteX65" fmla="*/ 1073648 w 8372664"/>
                  <a:gd name="connsiteY65" fmla="*/ 5544065 h 6713838"/>
                  <a:gd name="connsiteX66" fmla="*/ 1188978 w 8372664"/>
                  <a:gd name="connsiteY66" fmla="*/ 5585254 h 6713838"/>
                  <a:gd name="connsiteX67" fmla="*/ 1370210 w 8372664"/>
                  <a:gd name="connsiteY67" fmla="*/ 5667632 h 6713838"/>
                  <a:gd name="connsiteX68" fmla="*/ 1510253 w 8372664"/>
                  <a:gd name="connsiteY68" fmla="*/ 5700584 h 6713838"/>
                  <a:gd name="connsiteX69" fmla="*/ 1543205 w 8372664"/>
                  <a:gd name="connsiteY69" fmla="*/ 5708821 h 6713838"/>
                  <a:gd name="connsiteX70" fmla="*/ 1567918 w 8372664"/>
                  <a:gd name="connsiteY70" fmla="*/ 5717059 h 6713838"/>
                  <a:gd name="connsiteX71" fmla="*/ 1650296 w 8372664"/>
                  <a:gd name="connsiteY71" fmla="*/ 5733535 h 6713838"/>
                  <a:gd name="connsiteX72" fmla="*/ 1683248 w 8372664"/>
                  <a:gd name="connsiteY72" fmla="*/ 5741773 h 6713838"/>
                  <a:gd name="connsiteX73" fmla="*/ 1732675 w 8372664"/>
                  <a:gd name="connsiteY73" fmla="*/ 5750011 h 6713838"/>
                  <a:gd name="connsiteX74" fmla="*/ 1856242 w 8372664"/>
                  <a:gd name="connsiteY74" fmla="*/ 5774724 h 6713838"/>
                  <a:gd name="connsiteX75" fmla="*/ 1880956 w 8372664"/>
                  <a:gd name="connsiteY75" fmla="*/ 5782962 h 6713838"/>
                  <a:gd name="connsiteX76" fmla="*/ 1971572 w 8372664"/>
                  <a:gd name="connsiteY76" fmla="*/ 5807676 h 6713838"/>
                  <a:gd name="connsiteX77" fmla="*/ 2029237 w 8372664"/>
                  <a:gd name="connsiteY77" fmla="*/ 5815913 h 6713838"/>
                  <a:gd name="connsiteX78" fmla="*/ 2144567 w 8372664"/>
                  <a:gd name="connsiteY78" fmla="*/ 5898292 h 6713838"/>
                  <a:gd name="connsiteX79" fmla="*/ 2169280 w 8372664"/>
                  <a:gd name="connsiteY79" fmla="*/ 5914767 h 6713838"/>
                  <a:gd name="connsiteX80" fmla="*/ 2226945 w 8372664"/>
                  <a:gd name="connsiteY80" fmla="*/ 5980670 h 6713838"/>
                  <a:gd name="connsiteX81" fmla="*/ 2276372 w 8372664"/>
                  <a:gd name="connsiteY81" fmla="*/ 6013621 h 6713838"/>
                  <a:gd name="connsiteX82" fmla="*/ 2334037 w 8372664"/>
                  <a:gd name="connsiteY82" fmla="*/ 6054811 h 6713838"/>
                  <a:gd name="connsiteX83" fmla="*/ 2416415 w 8372664"/>
                  <a:gd name="connsiteY83" fmla="*/ 6087762 h 6713838"/>
                  <a:gd name="connsiteX84" fmla="*/ 2457605 w 8372664"/>
                  <a:gd name="connsiteY84" fmla="*/ 6096000 h 6713838"/>
                  <a:gd name="connsiteX85" fmla="*/ 2482318 w 8372664"/>
                  <a:gd name="connsiteY85" fmla="*/ 6104238 h 6713838"/>
                  <a:gd name="connsiteX86" fmla="*/ 2539983 w 8372664"/>
                  <a:gd name="connsiteY86" fmla="*/ 6120713 h 6713838"/>
                  <a:gd name="connsiteX87" fmla="*/ 2622361 w 8372664"/>
                  <a:gd name="connsiteY87" fmla="*/ 6137189 h 6713838"/>
                  <a:gd name="connsiteX88" fmla="*/ 2647075 w 8372664"/>
                  <a:gd name="connsiteY88" fmla="*/ 6145427 h 6713838"/>
                  <a:gd name="connsiteX89" fmla="*/ 2721215 w 8372664"/>
                  <a:gd name="connsiteY89" fmla="*/ 6153665 h 6713838"/>
                  <a:gd name="connsiteX90" fmla="*/ 2770642 w 8372664"/>
                  <a:gd name="connsiteY90" fmla="*/ 6161903 h 6713838"/>
                  <a:gd name="connsiteX91" fmla="*/ 2902448 w 8372664"/>
                  <a:gd name="connsiteY91" fmla="*/ 6178378 h 6713838"/>
                  <a:gd name="connsiteX92" fmla="*/ 3075442 w 8372664"/>
                  <a:gd name="connsiteY92" fmla="*/ 6203092 h 6713838"/>
                  <a:gd name="connsiteX93" fmla="*/ 3174296 w 8372664"/>
                  <a:gd name="connsiteY93" fmla="*/ 6227805 h 6713838"/>
                  <a:gd name="connsiteX94" fmla="*/ 3281388 w 8372664"/>
                  <a:gd name="connsiteY94" fmla="*/ 6252519 h 6713838"/>
                  <a:gd name="connsiteX95" fmla="*/ 3421432 w 8372664"/>
                  <a:gd name="connsiteY95" fmla="*/ 6293708 h 6713838"/>
                  <a:gd name="connsiteX96" fmla="*/ 3479096 w 8372664"/>
                  <a:gd name="connsiteY96" fmla="*/ 6301946 h 6713838"/>
                  <a:gd name="connsiteX97" fmla="*/ 3503810 w 8372664"/>
                  <a:gd name="connsiteY97" fmla="*/ 6310184 h 6713838"/>
                  <a:gd name="connsiteX98" fmla="*/ 3874513 w 8372664"/>
                  <a:gd name="connsiteY98" fmla="*/ 6310184 h 6713838"/>
                  <a:gd name="connsiteX99" fmla="*/ 4286405 w 8372664"/>
                  <a:gd name="connsiteY99" fmla="*/ 6318421 h 6713838"/>
                  <a:gd name="connsiteX100" fmla="*/ 4319356 w 8372664"/>
                  <a:gd name="connsiteY100" fmla="*/ 6326659 h 6713838"/>
                  <a:gd name="connsiteX101" fmla="*/ 4434686 w 8372664"/>
                  <a:gd name="connsiteY101" fmla="*/ 6343135 h 6713838"/>
                  <a:gd name="connsiteX102" fmla="*/ 4459399 w 8372664"/>
                  <a:gd name="connsiteY102" fmla="*/ 6351373 h 6713838"/>
                  <a:gd name="connsiteX103" fmla="*/ 4698296 w 8372664"/>
                  <a:gd name="connsiteY103" fmla="*/ 6367849 h 6713838"/>
                  <a:gd name="connsiteX104" fmla="*/ 4739486 w 8372664"/>
                  <a:gd name="connsiteY104" fmla="*/ 6409038 h 6713838"/>
                  <a:gd name="connsiteX105" fmla="*/ 4764199 w 8372664"/>
                  <a:gd name="connsiteY105" fmla="*/ 6425513 h 6713838"/>
                  <a:gd name="connsiteX106" fmla="*/ 4797151 w 8372664"/>
                  <a:gd name="connsiteY106" fmla="*/ 6450227 h 6713838"/>
                  <a:gd name="connsiteX107" fmla="*/ 4846578 w 8372664"/>
                  <a:gd name="connsiteY107" fmla="*/ 6507892 h 6713838"/>
                  <a:gd name="connsiteX108" fmla="*/ 4887767 w 8372664"/>
                  <a:gd name="connsiteY108" fmla="*/ 6532605 h 6713838"/>
                  <a:gd name="connsiteX109" fmla="*/ 4904242 w 8372664"/>
                  <a:gd name="connsiteY109" fmla="*/ 6557319 h 6713838"/>
                  <a:gd name="connsiteX110" fmla="*/ 4920718 w 8372664"/>
                  <a:gd name="connsiteY110" fmla="*/ 6590270 h 6713838"/>
                  <a:gd name="connsiteX111" fmla="*/ 4970145 w 8372664"/>
                  <a:gd name="connsiteY111" fmla="*/ 6656173 h 6713838"/>
                  <a:gd name="connsiteX112" fmla="*/ 4986621 w 8372664"/>
                  <a:gd name="connsiteY112" fmla="*/ 6680886 h 6713838"/>
                  <a:gd name="connsiteX113" fmla="*/ 5052523 w 8372664"/>
                  <a:gd name="connsiteY113" fmla="*/ 6713838 h 6713838"/>
                  <a:gd name="connsiteX114" fmla="*/ 5225518 w 8372664"/>
                  <a:gd name="connsiteY114" fmla="*/ 6705600 h 6713838"/>
                  <a:gd name="connsiteX115" fmla="*/ 5266707 w 8372664"/>
                  <a:gd name="connsiteY115" fmla="*/ 6697362 h 6713838"/>
                  <a:gd name="connsiteX116" fmla="*/ 5324372 w 8372664"/>
                  <a:gd name="connsiteY116" fmla="*/ 6689124 h 6713838"/>
                  <a:gd name="connsiteX117" fmla="*/ 5373799 w 8372664"/>
                  <a:gd name="connsiteY117" fmla="*/ 6664411 h 6713838"/>
                  <a:gd name="connsiteX118" fmla="*/ 5390275 w 8372664"/>
                  <a:gd name="connsiteY118" fmla="*/ 6639697 h 6713838"/>
                  <a:gd name="connsiteX119" fmla="*/ 5423226 w 8372664"/>
                  <a:gd name="connsiteY119" fmla="*/ 6631459 h 6713838"/>
                  <a:gd name="connsiteX120" fmla="*/ 5489129 w 8372664"/>
                  <a:gd name="connsiteY120" fmla="*/ 6606746 h 6713838"/>
                  <a:gd name="connsiteX121" fmla="*/ 5522080 w 8372664"/>
                  <a:gd name="connsiteY121" fmla="*/ 6590270 h 6713838"/>
                  <a:gd name="connsiteX122" fmla="*/ 5686837 w 8372664"/>
                  <a:gd name="connsiteY122" fmla="*/ 6516130 h 6713838"/>
                  <a:gd name="connsiteX123" fmla="*/ 5777453 w 8372664"/>
                  <a:gd name="connsiteY123" fmla="*/ 6483178 h 6713838"/>
                  <a:gd name="connsiteX124" fmla="*/ 5843356 w 8372664"/>
                  <a:gd name="connsiteY124" fmla="*/ 6433751 h 6713838"/>
                  <a:gd name="connsiteX125" fmla="*/ 5966923 w 8372664"/>
                  <a:gd name="connsiteY125" fmla="*/ 6318421 h 6713838"/>
                  <a:gd name="connsiteX126" fmla="*/ 6024588 w 8372664"/>
                  <a:gd name="connsiteY126" fmla="*/ 6244281 h 6713838"/>
                  <a:gd name="connsiteX127" fmla="*/ 6247010 w 8372664"/>
                  <a:gd name="connsiteY127" fmla="*/ 6079524 h 6713838"/>
                  <a:gd name="connsiteX128" fmla="*/ 6296437 w 8372664"/>
                  <a:gd name="connsiteY128" fmla="*/ 6021859 h 6713838"/>
                  <a:gd name="connsiteX129" fmla="*/ 6469432 w 8372664"/>
                  <a:gd name="connsiteY129" fmla="*/ 5766486 h 6713838"/>
                  <a:gd name="connsiteX130" fmla="*/ 6592999 w 8372664"/>
                  <a:gd name="connsiteY130" fmla="*/ 5651157 h 6713838"/>
                  <a:gd name="connsiteX131" fmla="*/ 6996653 w 8372664"/>
                  <a:gd name="connsiteY131" fmla="*/ 5461686 h 6713838"/>
                  <a:gd name="connsiteX132" fmla="*/ 7194361 w 8372664"/>
                  <a:gd name="connsiteY132" fmla="*/ 5453449 h 6713838"/>
                  <a:gd name="connsiteX133" fmla="*/ 7252026 w 8372664"/>
                  <a:gd name="connsiteY133" fmla="*/ 5445211 h 6713838"/>
                  <a:gd name="connsiteX134" fmla="*/ 7317929 w 8372664"/>
                  <a:gd name="connsiteY134" fmla="*/ 5420497 h 6713838"/>
                  <a:gd name="connsiteX135" fmla="*/ 7466210 w 8372664"/>
                  <a:gd name="connsiteY135" fmla="*/ 5329881 h 6713838"/>
                  <a:gd name="connsiteX136" fmla="*/ 7556826 w 8372664"/>
                  <a:gd name="connsiteY136" fmla="*/ 5239265 h 6713838"/>
                  <a:gd name="connsiteX137" fmla="*/ 7565064 w 8372664"/>
                  <a:gd name="connsiteY137" fmla="*/ 5214551 h 6713838"/>
                  <a:gd name="connsiteX138" fmla="*/ 7581540 w 8372664"/>
                  <a:gd name="connsiteY138" fmla="*/ 5173362 h 6713838"/>
                  <a:gd name="connsiteX139" fmla="*/ 7614491 w 8372664"/>
                  <a:gd name="connsiteY139" fmla="*/ 5049794 h 6713838"/>
                  <a:gd name="connsiteX140" fmla="*/ 7639205 w 8372664"/>
                  <a:gd name="connsiteY140" fmla="*/ 4885038 h 6713838"/>
                  <a:gd name="connsiteX141" fmla="*/ 7680394 w 8372664"/>
                  <a:gd name="connsiteY141" fmla="*/ 4712043 h 6713838"/>
                  <a:gd name="connsiteX142" fmla="*/ 7713345 w 8372664"/>
                  <a:gd name="connsiteY142" fmla="*/ 4604951 h 6713838"/>
                  <a:gd name="connsiteX143" fmla="*/ 7762772 w 8372664"/>
                  <a:gd name="connsiteY143" fmla="*/ 4539049 h 6713838"/>
                  <a:gd name="connsiteX144" fmla="*/ 7845151 w 8372664"/>
                  <a:gd name="connsiteY144" fmla="*/ 4464908 h 6713838"/>
                  <a:gd name="connsiteX145" fmla="*/ 7894578 w 8372664"/>
                  <a:gd name="connsiteY145" fmla="*/ 4431957 h 6713838"/>
                  <a:gd name="connsiteX146" fmla="*/ 8232329 w 8372664"/>
                  <a:gd name="connsiteY146" fmla="*/ 4250724 h 6713838"/>
                  <a:gd name="connsiteX147" fmla="*/ 8306469 w 8372664"/>
                  <a:gd name="connsiteY147" fmla="*/ 4193059 h 6713838"/>
                  <a:gd name="connsiteX148" fmla="*/ 8347659 w 8372664"/>
                  <a:gd name="connsiteY148" fmla="*/ 4143632 h 6713838"/>
                  <a:gd name="connsiteX149" fmla="*/ 8355896 w 8372664"/>
                  <a:gd name="connsiteY149" fmla="*/ 3880021 h 6713838"/>
                  <a:gd name="connsiteX150" fmla="*/ 8298232 w 8372664"/>
                  <a:gd name="connsiteY150" fmla="*/ 3739978 h 6713838"/>
                  <a:gd name="connsiteX151" fmla="*/ 8248805 w 8372664"/>
                  <a:gd name="connsiteY151" fmla="*/ 3665838 h 6713838"/>
                  <a:gd name="connsiteX152" fmla="*/ 8026383 w 8372664"/>
                  <a:gd name="connsiteY152" fmla="*/ 3534032 h 6713838"/>
                  <a:gd name="connsiteX153" fmla="*/ 7944005 w 8372664"/>
                  <a:gd name="connsiteY153" fmla="*/ 3468130 h 6713838"/>
                  <a:gd name="connsiteX154" fmla="*/ 7911053 w 8372664"/>
                  <a:gd name="connsiteY154" fmla="*/ 3393989 h 6713838"/>
                  <a:gd name="connsiteX155" fmla="*/ 7902815 w 8372664"/>
                  <a:gd name="connsiteY155" fmla="*/ 3352800 h 6713838"/>
                  <a:gd name="connsiteX156" fmla="*/ 7927529 w 8372664"/>
                  <a:gd name="connsiteY156" fmla="*/ 3229232 h 6713838"/>
                  <a:gd name="connsiteX157" fmla="*/ 7968718 w 8372664"/>
                  <a:gd name="connsiteY157" fmla="*/ 3171567 h 6713838"/>
                  <a:gd name="connsiteX158" fmla="*/ 8026383 w 8372664"/>
                  <a:gd name="connsiteY158" fmla="*/ 3031524 h 6713838"/>
                  <a:gd name="connsiteX159" fmla="*/ 8042859 w 8372664"/>
                  <a:gd name="connsiteY159" fmla="*/ 2809103 h 6713838"/>
                  <a:gd name="connsiteX160" fmla="*/ 8067572 w 8372664"/>
                  <a:gd name="connsiteY160" fmla="*/ 2471351 h 6713838"/>
                  <a:gd name="connsiteX161" fmla="*/ 8051096 w 8372664"/>
                  <a:gd name="connsiteY161" fmla="*/ 2207740 h 6713838"/>
                  <a:gd name="connsiteX162" fmla="*/ 8009907 w 8372664"/>
                  <a:gd name="connsiteY162" fmla="*/ 2108886 h 6713838"/>
                  <a:gd name="connsiteX163" fmla="*/ 7911053 w 8372664"/>
                  <a:gd name="connsiteY163" fmla="*/ 1935892 h 6713838"/>
                  <a:gd name="connsiteX164" fmla="*/ 7886340 w 8372664"/>
                  <a:gd name="connsiteY164" fmla="*/ 1902940 h 6713838"/>
                  <a:gd name="connsiteX165" fmla="*/ 7853388 w 8372664"/>
                  <a:gd name="connsiteY165" fmla="*/ 1845276 h 6713838"/>
                  <a:gd name="connsiteX166" fmla="*/ 7812199 w 8372664"/>
                  <a:gd name="connsiteY166" fmla="*/ 1787611 h 6713838"/>
                  <a:gd name="connsiteX167" fmla="*/ 7771010 w 8372664"/>
                  <a:gd name="connsiteY167" fmla="*/ 1705232 h 6713838"/>
                  <a:gd name="connsiteX168" fmla="*/ 7680394 w 8372664"/>
                  <a:gd name="connsiteY168" fmla="*/ 1565189 h 6713838"/>
                  <a:gd name="connsiteX169" fmla="*/ 7606253 w 8372664"/>
                  <a:gd name="connsiteY169" fmla="*/ 1458097 h 6713838"/>
                  <a:gd name="connsiteX170" fmla="*/ 7507399 w 8372664"/>
                  <a:gd name="connsiteY170" fmla="*/ 1367481 h 6713838"/>
                  <a:gd name="connsiteX171" fmla="*/ 7466210 w 8372664"/>
                  <a:gd name="connsiteY171" fmla="*/ 1342767 h 6713838"/>
                  <a:gd name="connsiteX172" fmla="*/ 7383832 w 8372664"/>
                  <a:gd name="connsiteY172" fmla="*/ 1301578 h 6713838"/>
                  <a:gd name="connsiteX173" fmla="*/ 7375594 w 8372664"/>
                  <a:gd name="connsiteY173" fmla="*/ 1276865 h 6713838"/>
                  <a:gd name="connsiteX174" fmla="*/ 7350880 w 8372664"/>
                  <a:gd name="connsiteY174" fmla="*/ 1202724 h 6713838"/>
                  <a:gd name="connsiteX175" fmla="*/ 7301453 w 8372664"/>
                  <a:gd name="connsiteY175" fmla="*/ 1013254 h 6713838"/>
                  <a:gd name="connsiteX176" fmla="*/ 7202599 w 8372664"/>
                  <a:gd name="connsiteY176" fmla="*/ 906162 h 6713838"/>
                  <a:gd name="connsiteX177" fmla="*/ 7046080 w 8372664"/>
                  <a:gd name="connsiteY177" fmla="*/ 799070 h 6713838"/>
                  <a:gd name="connsiteX178" fmla="*/ 6963702 w 8372664"/>
                  <a:gd name="connsiteY178" fmla="*/ 741405 h 6713838"/>
                  <a:gd name="connsiteX179" fmla="*/ 6889561 w 8372664"/>
                  <a:gd name="connsiteY179" fmla="*/ 724930 h 6713838"/>
                  <a:gd name="connsiteX180" fmla="*/ 6741280 w 8372664"/>
                  <a:gd name="connsiteY180" fmla="*/ 675503 h 6713838"/>
                  <a:gd name="connsiteX181" fmla="*/ 6584761 w 8372664"/>
                  <a:gd name="connsiteY181" fmla="*/ 683740 h 6713838"/>
                  <a:gd name="connsiteX182" fmla="*/ 6527096 w 8372664"/>
                  <a:gd name="connsiteY182" fmla="*/ 700216 h 6713838"/>
                  <a:gd name="connsiteX183" fmla="*/ 6494145 w 8372664"/>
                  <a:gd name="connsiteY183" fmla="*/ 708454 h 6713838"/>
                  <a:gd name="connsiteX184" fmla="*/ 6378815 w 8372664"/>
                  <a:gd name="connsiteY184" fmla="*/ 700216 h 6713838"/>
                  <a:gd name="connsiteX185" fmla="*/ 6312913 w 8372664"/>
                  <a:gd name="connsiteY185" fmla="*/ 675503 h 6713838"/>
                  <a:gd name="connsiteX186" fmla="*/ 6214059 w 8372664"/>
                  <a:gd name="connsiteY186" fmla="*/ 650789 h 6713838"/>
                  <a:gd name="connsiteX187" fmla="*/ 6049302 w 8372664"/>
                  <a:gd name="connsiteY187" fmla="*/ 535459 h 6713838"/>
                  <a:gd name="connsiteX188" fmla="*/ 5975161 w 8372664"/>
                  <a:gd name="connsiteY188" fmla="*/ 486032 h 6713838"/>
                  <a:gd name="connsiteX189" fmla="*/ 5909259 w 8372664"/>
                  <a:gd name="connsiteY189" fmla="*/ 411892 h 6713838"/>
                  <a:gd name="connsiteX190" fmla="*/ 5785691 w 8372664"/>
                  <a:gd name="connsiteY190" fmla="*/ 313038 h 6713838"/>
                  <a:gd name="connsiteX191" fmla="*/ 5653886 w 8372664"/>
                  <a:gd name="connsiteY191" fmla="*/ 255373 h 6713838"/>
                  <a:gd name="connsiteX192" fmla="*/ 5612696 w 8372664"/>
                  <a:gd name="connsiteY192" fmla="*/ 238897 h 6713838"/>
                  <a:gd name="connsiteX193" fmla="*/ 5538556 w 8372664"/>
                  <a:gd name="connsiteY193" fmla="*/ 230659 h 6713838"/>
                  <a:gd name="connsiteX194" fmla="*/ 5365561 w 8372664"/>
                  <a:gd name="connsiteY194" fmla="*/ 247135 h 6713838"/>
                  <a:gd name="connsiteX195" fmla="*/ 5200805 w 8372664"/>
                  <a:gd name="connsiteY195" fmla="*/ 296562 h 6713838"/>
                  <a:gd name="connsiteX196" fmla="*/ 5027810 w 8372664"/>
                  <a:gd name="connsiteY196" fmla="*/ 313038 h 6713838"/>
                  <a:gd name="connsiteX197" fmla="*/ 4863053 w 8372664"/>
                  <a:gd name="connsiteY197" fmla="*/ 304800 h 6713838"/>
                  <a:gd name="connsiteX198" fmla="*/ 4805388 w 8372664"/>
                  <a:gd name="connsiteY198" fmla="*/ 271849 h 6713838"/>
                  <a:gd name="connsiteX199" fmla="*/ 4747723 w 8372664"/>
                  <a:gd name="connsiteY199" fmla="*/ 247135 h 6713838"/>
                  <a:gd name="connsiteX200" fmla="*/ 4451161 w 8372664"/>
                  <a:gd name="connsiteY200" fmla="*/ 172994 h 6713838"/>
                  <a:gd name="connsiteX201" fmla="*/ 4327594 w 8372664"/>
                  <a:gd name="connsiteY201" fmla="*/ 131805 h 6713838"/>
                  <a:gd name="connsiteX202" fmla="*/ 4269929 w 8372664"/>
                  <a:gd name="connsiteY202" fmla="*/ 115330 h 6713838"/>
                  <a:gd name="connsiteX203" fmla="*/ 4228740 w 8372664"/>
                  <a:gd name="connsiteY203" fmla="*/ 98854 h 6713838"/>
                  <a:gd name="connsiteX204" fmla="*/ 4154599 w 8372664"/>
                  <a:gd name="connsiteY204" fmla="*/ 90616 h 6713838"/>
                  <a:gd name="connsiteX205" fmla="*/ 4080459 w 8372664"/>
                  <a:gd name="connsiteY205" fmla="*/ 131805 h 6713838"/>
                  <a:gd name="connsiteX206" fmla="*/ 3998080 w 8372664"/>
                  <a:gd name="connsiteY206" fmla="*/ 189470 h 6713838"/>
                  <a:gd name="connsiteX207" fmla="*/ 3956891 w 8372664"/>
                  <a:gd name="connsiteY207" fmla="*/ 205946 h 6713838"/>
                  <a:gd name="connsiteX208" fmla="*/ 3899226 w 8372664"/>
                  <a:gd name="connsiteY208" fmla="*/ 238897 h 6713838"/>
                  <a:gd name="connsiteX209" fmla="*/ 3833323 w 8372664"/>
                  <a:gd name="connsiteY209" fmla="*/ 247135 h 6713838"/>
                  <a:gd name="connsiteX210" fmla="*/ 3808610 w 8372664"/>
                  <a:gd name="connsiteY210" fmla="*/ 255373 h 6713838"/>
                  <a:gd name="connsiteX211" fmla="*/ 3783896 w 8372664"/>
                  <a:gd name="connsiteY211" fmla="*/ 271849 h 6713838"/>
                  <a:gd name="connsiteX212" fmla="*/ 3717994 w 8372664"/>
                  <a:gd name="connsiteY212" fmla="*/ 321276 h 6713838"/>
                  <a:gd name="connsiteX213" fmla="*/ 3693280 w 8372664"/>
                  <a:gd name="connsiteY213" fmla="*/ 337751 h 6713838"/>
                  <a:gd name="connsiteX214" fmla="*/ 3750945 w 8372664"/>
                  <a:gd name="connsiteY214" fmla="*/ 313038 h 6713838"/>
                  <a:gd name="connsiteX215" fmla="*/ 3783896 w 8372664"/>
                  <a:gd name="connsiteY215" fmla="*/ 255373 h 6713838"/>
                  <a:gd name="connsiteX216" fmla="*/ 3808610 w 8372664"/>
                  <a:gd name="connsiteY216" fmla="*/ 189470 h 6713838"/>
                  <a:gd name="connsiteX217" fmla="*/ 3866275 w 8372664"/>
                  <a:gd name="connsiteY217" fmla="*/ 131805 h 6713838"/>
                  <a:gd name="connsiteX218" fmla="*/ 3841561 w 8372664"/>
                  <a:gd name="connsiteY218" fmla="*/ 164757 h 6713838"/>
                  <a:gd name="connsiteX219" fmla="*/ 3833323 w 8372664"/>
                  <a:gd name="connsiteY219" fmla="*/ 205946 h 6713838"/>
                  <a:gd name="connsiteX220" fmla="*/ 3965129 w 8372664"/>
                  <a:gd name="connsiteY220" fmla="*/ 378940 h 6713838"/>
                  <a:gd name="connsiteX221" fmla="*/ 3965129 w 8372664"/>
                  <a:gd name="connsiteY221" fmla="*/ 617838 h 6713838"/>
                  <a:gd name="connsiteX222" fmla="*/ 3940415 w 8372664"/>
                  <a:gd name="connsiteY222" fmla="*/ 609600 h 6713838"/>
                  <a:gd name="connsiteX223" fmla="*/ 3726232 w 8372664"/>
                  <a:gd name="connsiteY223" fmla="*/ 477794 h 6713838"/>
                  <a:gd name="connsiteX224" fmla="*/ 3561475 w 8372664"/>
                  <a:gd name="connsiteY224" fmla="*/ 370703 h 6713838"/>
                  <a:gd name="connsiteX225" fmla="*/ 3503810 w 8372664"/>
                  <a:gd name="connsiteY225" fmla="*/ 345989 h 6713838"/>
                  <a:gd name="connsiteX226" fmla="*/ 3347291 w 8372664"/>
                  <a:gd name="connsiteY226" fmla="*/ 329513 h 6713838"/>
                  <a:gd name="connsiteX227" fmla="*/ 3273151 w 8372664"/>
                  <a:gd name="connsiteY227" fmla="*/ 313038 h 6713838"/>
                  <a:gd name="connsiteX228" fmla="*/ 3190772 w 8372664"/>
                  <a:gd name="connsiteY228" fmla="*/ 296562 h 6713838"/>
                  <a:gd name="connsiteX229" fmla="*/ 3116632 w 8372664"/>
                  <a:gd name="connsiteY229" fmla="*/ 313038 h 6713838"/>
                  <a:gd name="connsiteX230" fmla="*/ 3067205 w 8372664"/>
                  <a:gd name="connsiteY230" fmla="*/ 337751 h 6713838"/>
                  <a:gd name="connsiteX231" fmla="*/ 2993064 w 8372664"/>
                  <a:gd name="connsiteY231" fmla="*/ 271849 h 6713838"/>
                  <a:gd name="connsiteX232" fmla="*/ 2960113 w 8372664"/>
                  <a:gd name="connsiteY232" fmla="*/ 205946 h 6713838"/>
                  <a:gd name="connsiteX233" fmla="*/ 2951875 w 8372664"/>
                  <a:gd name="connsiteY233" fmla="*/ 172994 h 6713838"/>
                  <a:gd name="connsiteX234" fmla="*/ 2918923 w 8372664"/>
                  <a:gd name="connsiteY234" fmla="*/ 131805 h 6713838"/>
                  <a:gd name="connsiteX235" fmla="*/ 2902448 w 8372664"/>
                  <a:gd name="connsiteY235" fmla="*/ 74140 h 6713838"/>
                  <a:gd name="connsiteX236" fmla="*/ 2853021 w 8372664"/>
                  <a:gd name="connsiteY236" fmla="*/ 49427 h 6713838"/>
                  <a:gd name="connsiteX237" fmla="*/ 2828307 w 8372664"/>
                  <a:gd name="connsiteY237" fmla="*/ 32951 h 6713838"/>
                  <a:gd name="connsiteX238" fmla="*/ 2803594 w 8372664"/>
                  <a:gd name="connsiteY238" fmla="*/ 8238 h 6713838"/>
                  <a:gd name="connsiteX239" fmla="*/ 2754167 w 8372664"/>
                  <a:gd name="connsiteY239" fmla="*/ 0 h 6713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</a:cxnLst>
                <a:rect l="l" t="t" r="r" b="b"/>
                <a:pathLst>
                  <a:path w="8372664" h="6713838">
                    <a:moveTo>
                      <a:pt x="2754167" y="0"/>
                    </a:moveTo>
                    <a:cubicBezTo>
                      <a:pt x="2697875" y="0"/>
                      <a:pt x="2561875" y="3553"/>
                      <a:pt x="2465842" y="8238"/>
                    </a:cubicBezTo>
                    <a:cubicBezTo>
                      <a:pt x="2449159" y="9052"/>
                      <a:pt x="2432924" y="13936"/>
                      <a:pt x="2416415" y="16476"/>
                    </a:cubicBezTo>
                    <a:cubicBezTo>
                      <a:pt x="2397224" y="19428"/>
                      <a:pt x="2377972" y="21967"/>
                      <a:pt x="2358751" y="24713"/>
                    </a:cubicBezTo>
                    <a:cubicBezTo>
                      <a:pt x="2240931" y="63987"/>
                      <a:pt x="2293294" y="48123"/>
                      <a:pt x="2202232" y="74140"/>
                    </a:cubicBezTo>
                    <a:cubicBezTo>
                      <a:pt x="2188502" y="82378"/>
                      <a:pt x="2175099" y="91187"/>
                      <a:pt x="2161042" y="98854"/>
                    </a:cubicBezTo>
                    <a:cubicBezTo>
                      <a:pt x="2120548" y="120942"/>
                      <a:pt x="2112400" y="115497"/>
                      <a:pt x="2086902" y="148281"/>
                    </a:cubicBezTo>
                    <a:cubicBezTo>
                      <a:pt x="2074745" y="163911"/>
                      <a:pt x="2060213" y="178923"/>
                      <a:pt x="2053951" y="197708"/>
                    </a:cubicBezTo>
                    <a:cubicBezTo>
                      <a:pt x="2044511" y="226026"/>
                      <a:pt x="2036311" y="249434"/>
                      <a:pt x="2029237" y="280086"/>
                    </a:cubicBezTo>
                    <a:cubicBezTo>
                      <a:pt x="2025481" y="296361"/>
                      <a:pt x="2025050" y="313309"/>
                      <a:pt x="2020999" y="329513"/>
                    </a:cubicBezTo>
                    <a:cubicBezTo>
                      <a:pt x="2002422" y="403820"/>
                      <a:pt x="1998659" y="374190"/>
                      <a:pt x="1955096" y="461319"/>
                    </a:cubicBezTo>
                    <a:cubicBezTo>
                      <a:pt x="1934647" y="502218"/>
                      <a:pt x="1936673" y="504456"/>
                      <a:pt x="1897432" y="543697"/>
                    </a:cubicBezTo>
                    <a:cubicBezTo>
                      <a:pt x="1887723" y="553406"/>
                      <a:pt x="1875904" y="560795"/>
                      <a:pt x="1864480" y="568411"/>
                    </a:cubicBezTo>
                    <a:cubicBezTo>
                      <a:pt x="1851158" y="577292"/>
                      <a:pt x="1837612" y="585964"/>
                      <a:pt x="1823291" y="593124"/>
                    </a:cubicBezTo>
                    <a:cubicBezTo>
                      <a:pt x="1786900" y="611320"/>
                      <a:pt x="1747590" y="618871"/>
                      <a:pt x="1707961" y="626076"/>
                    </a:cubicBezTo>
                    <a:cubicBezTo>
                      <a:pt x="1691528" y="629064"/>
                      <a:pt x="1675200" y="633202"/>
                      <a:pt x="1658534" y="634313"/>
                    </a:cubicBezTo>
                    <a:cubicBezTo>
                      <a:pt x="1592720" y="638700"/>
                      <a:pt x="1526729" y="639805"/>
                      <a:pt x="1460826" y="642551"/>
                    </a:cubicBezTo>
                    <a:cubicBezTo>
                      <a:pt x="1399742" y="652732"/>
                      <a:pt x="1415520" y="646081"/>
                      <a:pt x="1353734" y="675503"/>
                    </a:cubicBezTo>
                    <a:cubicBezTo>
                      <a:pt x="1314929" y="693982"/>
                      <a:pt x="1272789" y="707379"/>
                      <a:pt x="1238405" y="733167"/>
                    </a:cubicBezTo>
                    <a:cubicBezTo>
                      <a:pt x="1216437" y="749643"/>
                      <a:pt x="1195788" y="768040"/>
                      <a:pt x="1172502" y="782594"/>
                    </a:cubicBezTo>
                    <a:cubicBezTo>
                      <a:pt x="1151675" y="795611"/>
                      <a:pt x="1126585" y="801270"/>
                      <a:pt x="1106599" y="815546"/>
                    </a:cubicBezTo>
                    <a:cubicBezTo>
                      <a:pt x="1087639" y="829089"/>
                      <a:pt x="1074348" y="849229"/>
                      <a:pt x="1057172" y="864973"/>
                    </a:cubicBezTo>
                    <a:cubicBezTo>
                      <a:pt x="1041363" y="879465"/>
                      <a:pt x="1022171" y="890293"/>
                      <a:pt x="1007745" y="906162"/>
                    </a:cubicBezTo>
                    <a:cubicBezTo>
                      <a:pt x="994425" y="920814"/>
                      <a:pt x="987164" y="940127"/>
                      <a:pt x="974794" y="955589"/>
                    </a:cubicBezTo>
                    <a:cubicBezTo>
                      <a:pt x="965090" y="967719"/>
                      <a:pt x="952826" y="977556"/>
                      <a:pt x="941842" y="988540"/>
                    </a:cubicBezTo>
                    <a:cubicBezTo>
                      <a:pt x="939096" y="1007762"/>
                      <a:pt x="936797" y="1027052"/>
                      <a:pt x="933605" y="1046205"/>
                    </a:cubicBezTo>
                    <a:cubicBezTo>
                      <a:pt x="931303" y="1060016"/>
                      <a:pt x="927872" y="1073618"/>
                      <a:pt x="925367" y="1087394"/>
                    </a:cubicBezTo>
                    <a:cubicBezTo>
                      <a:pt x="922379" y="1103828"/>
                      <a:pt x="919875" y="1120345"/>
                      <a:pt x="917129" y="1136821"/>
                    </a:cubicBezTo>
                    <a:cubicBezTo>
                      <a:pt x="922704" y="1292928"/>
                      <a:pt x="936346" y="1383981"/>
                      <a:pt x="908891" y="1532238"/>
                    </a:cubicBezTo>
                    <a:cubicBezTo>
                      <a:pt x="905083" y="1552801"/>
                      <a:pt x="893530" y="1571198"/>
                      <a:pt x="884178" y="1589903"/>
                    </a:cubicBezTo>
                    <a:cubicBezTo>
                      <a:pt x="856798" y="1644662"/>
                      <a:pt x="830306" y="1677891"/>
                      <a:pt x="793561" y="1729946"/>
                    </a:cubicBezTo>
                    <a:cubicBezTo>
                      <a:pt x="779939" y="1749244"/>
                      <a:pt x="764525" y="1767356"/>
                      <a:pt x="752372" y="1787611"/>
                    </a:cubicBezTo>
                    <a:cubicBezTo>
                      <a:pt x="744134" y="1801341"/>
                      <a:pt x="736145" y="1815222"/>
                      <a:pt x="727659" y="1828800"/>
                    </a:cubicBezTo>
                    <a:cubicBezTo>
                      <a:pt x="705091" y="1864909"/>
                      <a:pt x="669721" y="1909229"/>
                      <a:pt x="645280" y="1935892"/>
                    </a:cubicBezTo>
                    <a:cubicBezTo>
                      <a:pt x="638590" y="1943190"/>
                      <a:pt x="627568" y="1945366"/>
                      <a:pt x="620567" y="1952367"/>
                    </a:cubicBezTo>
                    <a:cubicBezTo>
                      <a:pt x="599927" y="1973007"/>
                      <a:pt x="582537" y="1996671"/>
                      <a:pt x="562902" y="2018270"/>
                    </a:cubicBezTo>
                    <a:cubicBezTo>
                      <a:pt x="539651" y="2043846"/>
                      <a:pt x="491576" y="2084866"/>
                      <a:pt x="472286" y="2100649"/>
                    </a:cubicBezTo>
                    <a:cubicBezTo>
                      <a:pt x="464623" y="2106918"/>
                      <a:pt x="455810" y="2111632"/>
                      <a:pt x="447572" y="2117124"/>
                    </a:cubicBezTo>
                    <a:cubicBezTo>
                      <a:pt x="433842" y="2136346"/>
                      <a:pt x="421853" y="2156938"/>
                      <a:pt x="406383" y="2174789"/>
                    </a:cubicBezTo>
                    <a:cubicBezTo>
                      <a:pt x="386036" y="2198266"/>
                      <a:pt x="361514" y="2217829"/>
                      <a:pt x="340480" y="2240692"/>
                    </a:cubicBezTo>
                    <a:cubicBezTo>
                      <a:pt x="312981" y="2270582"/>
                      <a:pt x="235126" y="2347635"/>
                      <a:pt x="200437" y="2405449"/>
                    </a:cubicBezTo>
                    <a:cubicBezTo>
                      <a:pt x="189047" y="2424432"/>
                      <a:pt x="177387" y="2443312"/>
                      <a:pt x="167486" y="2463113"/>
                    </a:cubicBezTo>
                    <a:cubicBezTo>
                      <a:pt x="163603" y="2470880"/>
                      <a:pt x="161743" y="2479510"/>
                      <a:pt x="159248" y="2487827"/>
                    </a:cubicBezTo>
                    <a:cubicBezTo>
                      <a:pt x="153504" y="2506975"/>
                      <a:pt x="148264" y="2526270"/>
                      <a:pt x="142772" y="2545492"/>
                    </a:cubicBezTo>
                    <a:cubicBezTo>
                      <a:pt x="140026" y="2718487"/>
                      <a:pt x="141542" y="2891602"/>
                      <a:pt x="134534" y="3064476"/>
                    </a:cubicBezTo>
                    <a:cubicBezTo>
                      <a:pt x="133290" y="3095151"/>
                      <a:pt x="124080" y="3124988"/>
                      <a:pt x="118059" y="3155092"/>
                    </a:cubicBezTo>
                    <a:cubicBezTo>
                      <a:pt x="110349" y="3193644"/>
                      <a:pt x="101874" y="3232042"/>
                      <a:pt x="93345" y="3270421"/>
                    </a:cubicBezTo>
                    <a:cubicBezTo>
                      <a:pt x="78345" y="3337920"/>
                      <a:pt x="87254" y="3274017"/>
                      <a:pt x="68632" y="3385751"/>
                    </a:cubicBezTo>
                    <a:cubicBezTo>
                      <a:pt x="62248" y="3424056"/>
                      <a:pt x="59490" y="3462946"/>
                      <a:pt x="52156" y="3501081"/>
                    </a:cubicBezTo>
                    <a:cubicBezTo>
                      <a:pt x="39968" y="3564458"/>
                      <a:pt x="34441" y="3578936"/>
                      <a:pt x="19205" y="3624649"/>
                    </a:cubicBezTo>
                    <a:cubicBezTo>
                      <a:pt x="10173" y="3687873"/>
                      <a:pt x="-13973" y="3800061"/>
                      <a:pt x="10967" y="3863546"/>
                    </a:cubicBezTo>
                    <a:cubicBezTo>
                      <a:pt x="40489" y="3938692"/>
                      <a:pt x="119640" y="3995191"/>
                      <a:pt x="183961" y="4036540"/>
                    </a:cubicBezTo>
                    <a:cubicBezTo>
                      <a:pt x="191265" y="4041236"/>
                      <a:pt x="200437" y="4042032"/>
                      <a:pt x="208675" y="4044778"/>
                    </a:cubicBezTo>
                    <a:cubicBezTo>
                      <a:pt x="214167" y="4053016"/>
                      <a:pt x="216703" y="4064329"/>
                      <a:pt x="225151" y="4069492"/>
                    </a:cubicBezTo>
                    <a:cubicBezTo>
                      <a:pt x="231764" y="4073533"/>
                      <a:pt x="423079" y="4165980"/>
                      <a:pt x="447572" y="4184821"/>
                    </a:cubicBezTo>
                    <a:lnTo>
                      <a:pt x="554664" y="4267200"/>
                    </a:lnTo>
                    <a:cubicBezTo>
                      <a:pt x="551918" y="4294659"/>
                      <a:pt x="551222" y="4322402"/>
                      <a:pt x="546426" y="4349578"/>
                    </a:cubicBezTo>
                    <a:cubicBezTo>
                      <a:pt x="542952" y="4369265"/>
                      <a:pt x="535102" y="4387927"/>
                      <a:pt x="529951" y="4407243"/>
                    </a:cubicBezTo>
                    <a:cubicBezTo>
                      <a:pt x="524117" y="4429122"/>
                      <a:pt x="518967" y="4451178"/>
                      <a:pt x="513475" y="4473146"/>
                    </a:cubicBezTo>
                    <a:cubicBezTo>
                      <a:pt x="498294" y="4655313"/>
                      <a:pt x="493428" y="4662236"/>
                      <a:pt x="521713" y="4926227"/>
                    </a:cubicBezTo>
                    <a:cubicBezTo>
                      <a:pt x="528495" y="4989528"/>
                      <a:pt x="591377" y="5119254"/>
                      <a:pt x="620567" y="5165124"/>
                    </a:cubicBezTo>
                    <a:cubicBezTo>
                      <a:pt x="673909" y="5248947"/>
                      <a:pt x="683113" y="5271326"/>
                      <a:pt x="752372" y="5346357"/>
                    </a:cubicBezTo>
                    <a:cubicBezTo>
                      <a:pt x="759087" y="5353632"/>
                      <a:pt x="769271" y="5356754"/>
                      <a:pt x="777086" y="5362832"/>
                    </a:cubicBezTo>
                    <a:cubicBezTo>
                      <a:pt x="818723" y="5395216"/>
                      <a:pt x="850612" y="5445006"/>
                      <a:pt x="900653" y="5461686"/>
                    </a:cubicBezTo>
                    <a:cubicBezTo>
                      <a:pt x="942241" y="5475549"/>
                      <a:pt x="944784" y="5475515"/>
                      <a:pt x="999507" y="5502876"/>
                    </a:cubicBezTo>
                    <a:cubicBezTo>
                      <a:pt x="1074939" y="5540592"/>
                      <a:pt x="949520" y="5494414"/>
                      <a:pt x="1073648" y="5544065"/>
                    </a:cubicBezTo>
                    <a:cubicBezTo>
                      <a:pt x="1111550" y="5559226"/>
                      <a:pt x="1152466" y="5566998"/>
                      <a:pt x="1188978" y="5585254"/>
                    </a:cubicBezTo>
                    <a:cubicBezTo>
                      <a:pt x="1241331" y="5611431"/>
                      <a:pt x="1309893" y="5650743"/>
                      <a:pt x="1370210" y="5667632"/>
                    </a:cubicBezTo>
                    <a:cubicBezTo>
                      <a:pt x="1416390" y="5680562"/>
                      <a:pt x="1463601" y="5689477"/>
                      <a:pt x="1510253" y="5700584"/>
                    </a:cubicBezTo>
                    <a:cubicBezTo>
                      <a:pt x="1521267" y="5703206"/>
                      <a:pt x="1532464" y="5705241"/>
                      <a:pt x="1543205" y="5708821"/>
                    </a:cubicBezTo>
                    <a:cubicBezTo>
                      <a:pt x="1551443" y="5711567"/>
                      <a:pt x="1559457" y="5715106"/>
                      <a:pt x="1567918" y="5717059"/>
                    </a:cubicBezTo>
                    <a:cubicBezTo>
                      <a:pt x="1595204" y="5723356"/>
                      <a:pt x="1622914" y="5727667"/>
                      <a:pt x="1650296" y="5733535"/>
                    </a:cubicBezTo>
                    <a:cubicBezTo>
                      <a:pt x="1661367" y="5735907"/>
                      <a:pt x="1672146" y="5739553"/>
                      <a:pt x="1683248" y="5741773"/>
                    </a:cubicBezTo>
                    <a:cubicBezTo>
                      <a:pt x="1699627" y="5745049"/>
                      <a:pt x="1716267" y="5746886"/>
                      <a:pt x="1732675" y="5750011"/>
                    </a:cubicBezTo>
                    <a:cubicBezTo>
                      <a:pt x="1773938" y="5757871"/>
                      <a:pt x="1815238" y="5765612"/>
                      <a:pt x="1856242" y="5774724"/>
                    </a:cubicBezTo>
                    <a:cubicBezTo>
                      <a:pt x="1864719" y="5776608"/>
                      <a:pt x="1872607" y="5780576"/>
                      <a:pt x="1880956" y="5782962"/>
                    </a:cubicBezTo>
                    <a:cubicBezTo>
                      <a:pt x="1911060" y="5791563"/>
                      <a:pt x="1941009" y="5800884"/>
                      <a:pt x="1971572" y="5807676"/>
                    </a:cubicBezTo>
                    <a:cubicBezTo>
                      <a:pt x="1990526" y="5811888"/>
                      <a:pt x="2010015" y="5813167"/>
                      <a:pt x="2029237" y="5815913"/>
                    </a:cubicBezTo>
                    <a:cubicBezTo>
                      <a:pt x="2155211" y="5885900"/>
                      <a:pt x="2059445" y="5823811"/>
                      <a:pt x="2144567" y="5898292"/>
                    </a:cubicBezTo>
                    <a:cubicBezTo>
                      <a:pt x="2152018" y="5904811"/>
                      <a:pt x="2162279" y="5907766"/>
                      <a:pt x="2169280" y="5914767"/>
                    </a:cubicBezTo>
                    <a:cubicBezTo>
                      <a:pt x="2189920" y="5935407"/>
                      <a:pt x="2205496" y="5960871"/>
                      <a:pt x="2226945" y="5980670"/>
                    </a:cubicBezTo>
                    <a:cubicBezTo>
                      <a:pt x="2241495" y="5994101"/>
                      <a:pt x="2260531" y="6001740"/>
                      <a:pt x="2276372" y="6013621"/>
                    </a:cubicBezTo>
                    <a:cubicBezTo>
                      <a:pt x="2283837" y="6019220"/>
                      <a:pt x="2321989" y="6048787"/>
                      <a:pt x="2334037" y="6054811"/>
                    </a:cubicBezTo>
                    <a:cubicBezTo>
                      <a:pt x="2345154" y="6060369"/>
                      <a:pt x="2394504" y="6082284"/>
                      <a:pt x="2416415" y="6087762"/>
                    </a:cubicBezTo>
                    <a:cubicBezTo>
                      <a:pt x="2429999" y="6091158"/>
                      <a:pt x="2444021" y="6092604"/>
                      <a:pt x="2457605" y="6096000"/>
                    </a:cubicBezTo>
                    <a:cubicBezTo>
                      <a:pt x="2466029" y="6098106"/>
                      <a:pt x="2474001" y="6101743"/>
                      <a:pt x="2482318" y="6104238"/>
                    </a:cubicBezTo>
                    <a:cubicBezTo>
                      <a:pt x="2501466" y="6109982"/>
                      <a:pt x="2520697" y="6115453"/>
                      <a:pt x="2539983" y="6120713"/>
                    </a:cubicBezTo>
                    <a:cubicBezTo>
                      <a:pt x="2612214" y="6140412"/>
                      <a:pt x="2527723" y="6116158"/>
                      <a:pt x="2622361" y="6137189"/>
                    </a:cubicBezTo>
                    <a:cubicBezTo>
                      <a:pt x="2630838" y="6139073"/>
                      <a:pt x="2638510" y="6143999"/>
                      <a:pt x="2647075" y="6145427"/>
                    </a:cubicBezTo>
                    <a:cubicBezTo>
                      <a:pt x="2671602" y="6149515"/>
                      <a:pt x="2696568" y="6150379"/>
                      <a:pt x="2721215" y="6153665"/>
                    </a:cubicBezTo>
                    <a:cubicBezTo>
                      <a:pt x="2737771" y="6155873"/>
                      <a:pt x="2754092" y="6159646"/>
                      <a:pt x="2770642" y="6161903"/>
                    </a:cubicBezTo>
                    <a:cubicBezTo>
                      <a:pt x="2814513" y="6167885"/>
                      <a:pt x="2858570" y="6172449"/>
                      <a:pt x="2902448" y="6178378"/>
                    </a:cubicBezTo>
                    <a:cubicBezTo>
                      <a:pt x="2960173" y="6186179"/>
                      <a:pt x="3018931" y="6188965"/>
                      <a:pt x="3075442" y="6203092"/>
                    </a:cubicBezTo>
                    <a:lnTo>
                      <a:pt x="3174296" y="6227805"/>
                    </a:lnTo>
                    <a:cubicBezTo>
                      <a:pt x="3209920" y="6236355"/>
                      <a:pt x="3246632" y="6240934"/>
                      <a:pt x="3281388" y="6252519"/>
                    </a:cubicBezTo>
                    <a:cubicBezTo>
                      <a:pt x="3330602" y="6268924"/>
                      <a:pt x="3359588" y="6278983"/>
                      <a:pt x="3421432" y="6293708"/>
                    </a:cubicBezTo>
                    <a:cubicBezTo>
                      <a:pt x="3440320" y="6298205"/>
                      <a:pt x="3459875" y="6299200"/>
                      <a:pt x="3479096" y="6301946"/>
                    </a:cubicBezTo>
                    <a:cubicBezTo>
                      <a:pt x="3487334" y="6304692"/>
                      <a:pt x="3495214" y="6308956"/>
                      <a:pt x="3503810" y="6310184"/>
                    </a:cubicBezTo>
                    <a:cubicBezTo>
                      <a:pt x="3632064" y="6328505"/>
                      <a:pt x="3734660" y="6314297"/>
                      <a:pt x="3874513" y="6310184"/>
                    </a:cubicBezTo>
                    <a:lnTo>
                      <a:pt x="4286405" y="6318421"/>
                    </a:lnTo>
                    <a:cubicBezTo>
                      <a:pt x="4297719" y="6318840"/>
                      <a:pt x="4308188" y="6324798"/>
                      <a:pt x="4319356" y="6326659"/>
                    </a:cubicBezTo>
                    <a:cubicBezTo>
                      <a:pt x="4357661" y="6333043"/>
                      <a:pt x="4434686" y="6343135"/>
                      <a:pt x="4434686" y="6343135"/>
                    </a:cubicBezTo>
                    <a:cubicBezTo>
                      <a:pt x="4442924" y="6345881"/>
                      <a:pt x="4450736" y="6350776"/>
                      <a:pt x="4459399" y="6351373"/>
                    </a:cubicBezTo>
                    <a:cubicBezTo>
                      <a:pt x="4707974" y="6368516"/>
                      <a:pt x="4602677" y="6335975"/>
                      <a:pt x="4698296" y="6367849"/>
                    </a:cubicBezTo>
                    <a:cubicBezTo>
                      <a:pt x="4712026" y="6381579"/>
                      <a:pt x="4724873" y="6396252"/>
                      <a:pt x="4739486" y="6409038"/>
                    </a:cubicBezTo>
                    <a:cubicBezTo>
                      <a:pt x="4746937" y="6415557"/>
                      <a:pt x="4756143" y="6419759"/>
                      <a:pt x="4764199" y="6425513"/>
                    </a:cubicBezTo>
                    <a:cubicBezTo>
                      <a:pt x="4775372" y="6433493"/>
                      <a:pt x="4786167" y="6441989"/>
                      <a:pt x="4797151" y="6450227"/>
                    </a:cubicBezTo>
                    <a:cubicBezTo>
                      <a:pt x="4814408" y="6476113"/>
                      <a:pt x="4818918" y="6486379"/>
                      <a:pt x="4846578" y="6507892"/>
                    </a:cubicBezTo>
                    <a:cubicBezTo>
                      <a:pt x="4859217" y="6517722"/>
                      <a:pt x="4874037" y="6524367"/>
                      <a:pt x="4887767" y="6532605"/>
                    </a:cubicBezTo>
                    <a:cubicBezTo>
                      <a:pt x="4893259" y="6540843"/>
                      <a:pt x="4899330" y="6548723"/>
                      <a:pt x="4904242" y="6557319"/>
                    </a:cubicBezTo>
                    <a:cubicBezTo>
                      <a:pt x="4910335" y="6567981"/>
                      <a:pt x="4913906" y="6580052"/>
                      <a:pt x="4920718" y="6590270"/>
                    </a:cubicBezTo>
                    <a:cubicBezTo>
                      <a:pt x="4935950" y="6613118"/>
                      <a:pt x="4953994" y="6633966"/>
                      <a:pt x="4970145" y="6656173"/>
                    </a:cubicBezTo>
                    <a:cubicBezTo>
                      <a:pt x="4975968" y="6664180"/>
                      <a:pt x="4979104" y="6674443"/>
                      <a:pt x="4986621" y="6680886"/>
                    </a:cubicBezTo>
                    <a:cubicBezTo>
                      <a:pt x="5011381" y="6702109"/>
                      <a:pt x="5025568" y="6704853"/>
                      <a:pt x="5052523" y="6713838"/>
                    </a:cubicBezTo>
                    <a:cubicBezTo>
                      <a:pt x="5110188" y="6711092"/>
                      <a:pt x="5167958" y="6710028"/>
                      <a:pt x="5225518" y="6705600"/>
                    </a:cubicBezTo>
                    <a:cubicBezTo>
                      <a:pt x="5239478" y="6704526"/>
                      <a:pt x="5252896" y="6699664"/>
                      <a:pt x="5266707" y="6697362"/>
                    </a:cubicBezTo>
                    <a:cubicBezTo>
                      <a:pt x="5285860" y="6694170"/>
                      <a:pt x="5305150" y="6691870"/>
                      <a:pt x="5324372" y="6689124"/>
                    </a:cubicBezTo>
                    <a:cubicBezTo>
                      <a:pt x="5340848" y="6680886"/>
                      <a:pt x="5359063" y="6675463"/>
                      <a:pt x="5373799" y="6664411"/>
                    </a:cubicBezTo>
                    <a:cubicBezTo>
                      <a:pt x="5381720" y="6658471"/>
                      <a:pt x="5382037" y="6645189"/>
                      <a:pt x="5390275" y="6639697"/>
                    </a:cubicBezTo>
                    <a:cubicBezTo>
                      <a:pt x="5399695" y="6633417"/>
                      <a:pt x="5412485" y="6635039"/>
                      <a:pt x="5423226" y="6631459"/>
                    </a:cubicBezTo>
                    <a:cubicBezTo>
                      <a:pt x="5445483" y="6624040"/>
                      <a:pt x="5467472" y="6615770"/>
                      <a:pt x="5489129" y="6606746"/>
                    </a:cubicBezTo>
                    <a:cubicBezTo>
                      <a:pt x="5500465" y="6602023"/>
                      <a:pt x="5510917" y="6595387"/>
                      <a:pt x="5522080" y="6590270"/>
                    </a:cubicBezTo>
                    <a:cubicBezTo>
                      <a:pt x="5576827" y="6565178"/>
                      <a:pt x="5630240" y="6536711"/>
                      <a:pt x="5686837" y="6516130"/>
                    </a:cubicBezTo>
                    <a:lnTo>
                      <a:pt x="5777453" y="6483178"/>
                    </a:lnTo>
                    <a:cubicBezTo>
                      <a:pt x="5799421" y="6466702"/>
                      <a:pt x="5821914" y="6450905"/>
                      <a:pt x="5843356" y="6433751"/>
                    </a:cubicBezTo>
                    <a:cubicBezTo>
                      <a:pt x="5883366" y="6401743"/>
                      <a:pt x="5933730" y="6356040"/>
                      <a:pt x="5966923" y="6318421"/>
                    </a:cubicBezTo>
                    <a:cubicBezTo>
                      <a:pt x="5987637" y="6294945"/>
                      <a:pt x="6000767" y="6264598"/>
                      <a:pt x="6024588" y="6244281"/>
                    </a:cubicBezTo>
                    <a:cubicBezTo>
                      <a:pt x="6094787" y="6184406"/>
                      <a:pt x="6186964" y="6149577"/>
                      <a:pt x="6247010" y="6079524"/>
                    </a:cubicBezTo>
                    <a:cubicBezTo>
                      <a:pt x="6263486" y="6060302"/>
                      <a:pt x="6282394" y="6042924"/>
                      <a:pt x="6296437" y="6021859"/>
                    </a:cubicBezTo>
                    <a:cubicBezTo>
                      <a:pt x="6388765" y="5883367"/>
                      <a:pt x="6237230" y="5983207"/>
                      <a:pt x="6469432" y="5766486"/>
                    </a:cubicBezTo>
                    <a:cubicBezTo>
                      <a:pt x="6510621" y="5728043"/>
                      <a:pt x="6548448" y="5685648"/>
                      <a:pt x="6592999" y="5651157"/>
                    </a:cubicBezTo>
                    <a:cubicBezTo>
                      <a:pt x="6699104" y="5569011"/>
                      <a:pt x="6880164" y="5490297"/>
                      <a:pt x="6996653" y="5461686"/>
                    </a:cubicBezTo>
                    <a:cubicBezTo>
                      <a:pt x="7060709" y="5445953"/>
                      <a:pt x="7128458" y="5456195"/>
                      <a:pt x="7194361" y="5453449"/>
                    </a:cubicBezTo>
                    <a:cubicBezTo>
                      <a:pt x="7213583" y="5450703"/>
                      <a:pt x="7233265" y="5450214"/>
                      <a:pt x="7252026" y="5445211"/>
                    </a:cubicBezTo>
                    <a:cubicBezTo>
                      <a:pt x="7274695" y="5439166"/>
                      <a:pt x="7296490" y="5430026"/>
                      <a:pt x="7317929" y="5420497"/>
                    </a:cubicBezTo>
                    <a:cubicBezTo>
                      <a:pt x="7379164" y="5393281"/>
                      <a:pt x="7416625" y="5374246"/>
                      <a:pt x="7466210" y="5329881"/>
                    </a:cubicBezTo>
                    <a:cubicBezTo>
                      <a:pt x="7498044" y="5301398"/>
                      <a:pt x="7526621" y="5269470"/>
                      <a:pt x="7556826" y="5239265"/>
                    </a:cubicBezTo>
                    <a:cubicBezTo>
                      <a:pt x="7559572" y="5231027"/>
                      <a:pt x="7562015" y="5222682"/>
                      <a:pt x="7565064" y="5214551"/>
                    </a:cubicBezTo>
                    <a:cubicBezTo>
                      <a:pt x="7570256" y="5200705"/>
                      <a:pt x="7576864" y="5187391"/>
                      <a:pt x="7581540" y="5173362"/>
                    </a:cubicBezTo>
                    <a:cubicBezTo>
                      <a:pt x="7592884" y="5139330"/>
                      <a:pt x="7606024" y="5083660"/>
                      <a:pt x="7614491" y="5049794"/>
                    </a:cubicBezTo>
                    <a:cubicBezTo>
                      <a:pt x="7622566" y="4977119"/>
                      <a:pt x="7622668" y="4960636"/>
                      <a:pt x="7639205" y="4885038"/>
                    </a:cubicBezTo>
                    <a:cubicBezTo>
                      <a:pt x="7651872" y="4827130"/>
                      <a:pt x="7667065" y="4769802"/>
                      <a:pt x="7680394" y="4712043"/>
                    </a:cubicBezTo>
                    <a:cubicBezTo>
                      <a:pt x="7690431" y="4668549"/>
                      <a:pt x="7688411" y="4649278"/>
                      <a:pt x="7713345" y="4604951"/>
                    </a:cubicBezTo>
                    <a:cubicBezTo>
                      <a:pt x="7726807" y="4581018"/>
                      <a:pt x="7745035" y="4560011"/>
                      <a:pt x="7762772" y="4539049"/>
                    </a:cubicBezTo>
                    <a:cubicBezTo>
                      <a:pt x="7784993" y="4512788"/>
                      <a:pt x="7817233" y="4485211"/>
                      <a:pt x="7845151" y="4464908"/>
                    </a:cubicBezTo>
                    <a:cubicBezTo>
                      <a:pt x="7861165" y="4453262"/>
                      <a:pt x="7877159" y="4441373"/>
                      <a:pt x="7894578" y="4431957"/>
                    </a:cubicBezTo>
                    <a:cubicBezTo>
                      <a:pt x="7938161" y="4408399"/>
                      <a:pt x="8148120" y="4308341"/>
                      <a:pt x="8232329" y="4250724"/>
                    </a:cubicBezTo>
                    <a:cubicBezTo>
                      <a:pt x="8258168" y="4233045"/>
                      <a:pt x="8283526" y="4214363"/>
                      <a:pt x="8306469" y="4193059"/>
                    </a:cubicBezTo>
                    <a:cubicBezTo>
                      <a:pt x="8322185" y="4178466"/>
                      <a:pt x="8333929" y="4160108"/>
                      <a:pt x="8347659" y="4143632"/>
                    </a:cubicBezTo>
                    <a:cubicBezTo>
                      <a:pt x="8373612" y="4039815"/>
                      <a:pt x="8384066" y="4024394"/>
                      <a:pt x="8355896" y="3880021"/>
                    </a:cubicBezTo>
                    <a:cubicBezTo>
                      <a:pt x="8346228" y="3830472"/>
                      <a:pt x="8320809" y="3785132"/>
                      <a:pt x="8298232" y="3739978"/>
                    </a:cubicBezTo>
                    <a:cubicBezTo>
                      <a:pt x="8284949" y="3713412"/>
                      <a:pt x="8271284" y="3685252"/>
                      <a:pt x="8248805" y="3665838"/>
                    </a:cubicBezTo>
                    <a:cubicBezTo>
                      <a:pt x="8156739" y="3586326"/>
                      <a:pt x="8116717" y="3594255"/>
                      <a:pt x="8026383" y="3534032"/>
                    </a:cubicBezTo>
                    <a:cubicBezTo>
                      <a:pt x="7997124" y="3514526"/>
                      <a:pt x="7971464" y="3490097"/>
                      <a:pt x="7944005" y="3468130"/>
                    </a:cubicBezTo>
                    <a:cubicBezTo>
                      <a:pt x="7931835" y="3443791"/>
                      <a:pt x="7918941" y="3420283"/>
                      <a:pt x="7911053" y="3393989"/>
                    </a:cubicBezTo>
                    <a:cubicBezTo>
                      <a:pt x="7907030" y="3380578"/>
                      <a:pt x="7905561" y="3366530"/>
                      <a:pt x="7902815" y="3352800"/>
                    </a:cubicBezTo>
                    <a:cubicBezTo>
                      <a:pt x="7911053" y="3311611"/>
                      <a:pt x="7913174" y="3268708"/>
                      <a:pt x="7927529" y="3229232"/>
                    </a:cubicBezTo>
                    <a:cubicBezTo>
                      <a:pt x="7935602" y="3207033"/>
                      <a:pt x="7956565" y="3191822"/>
                      <a:pt x="7968718" y="3171567"/>
                    </a:cubicBezTo>
                    <a:cubicBezTo>
                      <a:pt x="8002169" y="3115816"/>
                      <a:pt x="8005729" y="3093484"/>
                      <a:pt x="8026383" y="3031524"/>
                    </a:cubicBezTo>
                    <a:cubicBezTo>
                      <a:pt x="8048492" y="2766222"/>
                      <a:pt x="8019384" y="3122105"/>
                      <a:pt x="8042859" y="2809103"/>
                    </a:cubicBezTo>
                    <a:cubicBezTo>
                      <a:pt x="8069089" y="2459363"/>
                      <a:pt x="8051046" y="2735756"/>
                      <a:pt x="8067572" y="2471351"/>
                    </a:cubicBezTo>
                    <a:cubicBezTo>
                      <a:pt x="8062080" y="2383481"/>
                      <a:pt x="8064929" y="2294688"/>
                      <a:pt x="8051096" y="2207740"/>
                    </a:cubicBezTo>
                    <a:cubicBezTo>
                      <a:pt x="8045487" y="2172486"/>
                      <a:pt x="8026255" y="2140620"/>
                      <a:pt x="8009907" y="2108886"/>
                    </a:cubicBezTo>
                    <a:cubicBezTo>
                      <a:pt x="7979492" y="2049844"/>
                      <a:pt x="7945223" y="1992843"/>
                      <a:pt x="7911053" y="1935892"/>
                    </a:cubicBezTo>
                    <a:cubicBezTo>
                      <a:pt x="7903989" y="1924119"/>
                      <a:pt x="7893711" y="1914523"/>
                      <a:pt x="7886340" y="1902940"/>
                    </a:cubicBezTo>
                    <a:cubicBezTo>
                      <a:pt x="7874454" y="1884263"/>
                      <a:pt x="7865360" y="1863898"/>
                      <a:pt x="7853388" y="1845276"/>
                    </a:cubicBezTo>
                    <a:cubicBezTo>
                      <a:pt x="7840614" y="1825406"/>
                      <a:pt x="7824175" y="1807971"/>
                      <a:pt x="7812199" y="1787611"/>
                    </a:cubicBezTo>
                    <a:cubicBezTo>
                      <a:pt x="7796633" y="1761149"/>
                      <a:pt x="7786661" y="1731644"/>
                      <a:pt x="7771010" y="1705232"/>
                    </a:cubicBezTo>
                    <a:cubicBezTo>
                      <a:pt x="7742665" y="1657399"/>
                      <a:pt x="7711236" y="1611452"/>
                      <a:pt x="7680394" y="1565189"/>
                    </a:cubicBezTo>
                    <a:cubicBezTo>
                      <a:pt x="7656310" y="1529064"/>
                      <a:pt x="7636954" y="1488798"/>
                      <a:pt x="7606253" y="1458097"/>
                    </a:cubicBezTo>
                    <a:cubicBezTo>
                      <a:pt x="7568319" y="1420163"/>
                      <a:pt x="7549011" y="1396610"/>
                      <a:pt x="7507399" y="1367481"/>
                    </a:cubicBezTo>
                    <a:cubicBezTo>
                      <a:pt x="7494282" y="1358299"/>
                      <a:pt x="7480338" y="1350302"/>
                      <a:pt x="7466210" y="1342767"/>
                    </a:cubicBezTo>
                    <a:cubicBezTo>
                      <a:pt x="7439121" y="1328320"/>
                      <a:pt x="7383832" y="1301578"/>
                      <a:pt x="7383832" y="1301578"/>
                    </a:cubicBezTo>
                    <a:cubicBezTo>
                      <a:pt x="7381086" y="1293340"/>
                      <a:pt x="7378643" y="1284995"/>
                      <a:pt x="7375594" y="1276865"/>
                    </a:cubicBezTo>
                    <a:cubicBezTo>
                      <a:pt x="7361343" y="1238863"/>
                      <a:pt x="7357782" y="1239533"/>
                      <a:pt x="7350880" y="1202724"/>
                    </a:cubicBezTo>
                    <a:cubicBezTo>
                      <a:pt x="7337413" y="1130899"/>
                      <a:pt x="7337844" y="1078757"/>
                      <a:pt x="7301453" y="1013254"/>
                    </a:cubicBezTo>
                    <a:cubicBezTo>
                      <a:pt x="7291626" y="995566"/>
                      <a:pt x="7219525" y="920416"/>
                      <a:pt x="7202599" y="906162"/>
                    </a:cubicBezTo>
                    <a:cubicBezTo>
                      <a:pt x="6995472" y="731740"/>
                      <a:pt x="7170732" y="876979"/>
                      <a:pt x="7046080" y="799070"/>
                    </a:cubicBezTo>
                    <a:cubicBezTo>
                      <a:pt x="7017656" y="781305"/>
                      <a:pt x="6993994" y="755754"/>
                      <a:pt x="6963702" y="741405"/>
                    </a:cubicBezTo>
                    <a:cubicBezTo>
                      <a:pt x="6940823" y="730567"/>
                      <a:pt x="6913686" y="732606"/>
                      <a:pt x="6889561" y="724930"/>
                    </a:cubicBezTo>
                    <a:cubicBezTo>
                      <a:pt x="6701858" y="665207"/>
                      <a:pt x="6844699" y="696185"/>
                      <a:pt x="6741280" y="675503"/>
                    </a:cubicBezTo>
                    <a:cubicBezTo>
                      <a:pt x="6689107" y="678249"/>
                      <a:pt x="6636662" y="677752"/>
                      <a:pt x="6584761" y="683740"/>
                    </a:cubicBezTo>
                    <a:cubicBezTo>
                      <a:pt x="6564902" y="686031"/>
                      <a:pt x="6546382" y="694956"/>
                      <a:pt x="6527096" y="700216"/>
                    </a:cubicBezTo>
                    <a:cubicBezTo>
                      <a:pt x="6516173" y="703195"/>
                      <a:pt x="6505129" y="705708"/>
                      <a:pt x="6494145" y="708454"/>
                    </a:cubicBezTo>
                    <a:cubicBezTo>
                      <a:pt x="6455702" y="705708"/>
                      <a:pt x="6416735" y="707110"/>
                      <a:pt x="6378815" y="700216"/>
                    </a:cubicBezTo>
                    <a:cubicBezTo>
                      <a:pt x="6355732" y="696019"/>
                      <a:pt x="6335007" y="683394"/>
                      <a:pt x="6312913" y="675503"/>
                    </a:cubicBezTo>
                    <a:cubicBezTo>
                      <a:pt x="6255797" y="655105"/>
                      <a:pt x="6272771" y="660575"/>
                      <a:pt x="6214059" y="650789"/>
                    </a:cubicBezTo>
                    <a:cubicBezTo>
                      <a:pt x="6014325" y="500989"/>
                      <a:pt x="6200546" y="636289"/>
                      <a:pt x="6049302" y="535459"/>
                    </a:cubicBezTo>
                    <a:cubicBezTo>
                      <a:pt x="5946351" y="466825"/>
                      <a:pt x="6094821" y="557828"/>
                      <a:pt x="5975161" y="486032"/>
                    </a:cubicBezTo>
                    <a:cubicBezTo>
                      <a:pt x="5949967" y="452440"/>
                      <a:pt x="5944361" y="441728"/>
                      <a:pt x="5909259" y="411892"/>
                    </a:cubicBezTo>
                    <a:cubicBezTo>
                      <a:pt x="5869068" y="377730"/>
                      <a:pt x="5832870" y="336628"/>
                      <a:pt x="5785691" y="313038"/>
                    </a:cubicBezTo>
                    <a:cubicBezTo>
                      <a:pt x="5656923" y="248654"/>
                      <a:pt x="5749893" y="290285"/>
                      <a:pt x="5653886" y="255373"/>
                    </a:cubicBezTo>
                    <a:cubicBezTo>
                      <a:pt x="5639989" y="250319"/>
                      <a:pt x="5627155" y="241995"/>
                      <a:pt x="5612696" y="238897"/>
                    </a:cubicBezTo>
                    <a:cubicBezTo>
                      <a:pt x="5588383" y="233687"/>
                      <a:pt x="5563269" y="233405"/>
                      <a:pt x="5538556" y="230659"/>
                    </a:cubicBezTo>
                    <a:cubicBezTo>
                      <a:pt x="5480891" y="236151"/>
                      <a:pt x="5423105" y="240495"/>
                      <a:pt x="5365561" y="247135"/>
                    </a:cubicBezTo>
                    <a:cubicBezTo>
                      <a:pt x="5233813" y="262337"/>
                      <a:pt x="5486452" y="255755"/>
                      <a:pt x="5200805" y="296562"/>
                    </a:cubicBezTo>
                    <a:cubicBezTo>
                      <a:pt x="5104986" y="310251"/>
                      <a:pt x="5162507" y="303417"/>
                      <a:pt x="5027810" y="313038"/>
                    </a:cubicBezTo>
                    <a:cubicBezTo>
                      <a:pt x="4972891" y="310292"/>
                      <a:pt x="4917121" y="314813"/>
                      <a:pt x="4863053" y="304800"/>
                    </a:cubicBezTo>
                    <a:cubicBezTo>
                      <a:pt x="4841285" y="300769"/>
                      <a:pt x="4825189" y="281750"/>
                      <a:pt x="4805388" y="271849"/>
                    </a:cubicBezTo>
                    <a:cubicBezTo>
                      <a:pt x="4786683" y="262497"/>
                      <a:pt x="4767432" y="254128"/>
                      <a:pt x="4747723" y="247135"/>
                    </a:cubicBezTo>
                    <a:cubicBezTo>
                      <a:pt x="4536792" y="172288"/>
                      <a:pt x="4610605" y="186281"/>
                      <a:pt x="4451161" y="172994"/>
                    </a:cubicBezTo>
                    <a:lnTo>
                      <a:pt x="4327594" y="131805"/>
                    </a:lnTo>
                    <a:cubicBezTo>
                      <a:pt x="4308544" y="125744"/>
                      <a:pt x="4288894" y="121652"/>
                      <a:pt x="4269929" y="115330"/>
                    </a:cubicBezTo>
                    <a:cubicBezTo>
                      <a:pt x="4255900" y="110654"/>
                      <a:pt x="4243199" y="101952"/>
                      <a:pt x="4228740" y="98854"/>
                    </a:cubicBezTo>
                    <a:cubicBezTo>
                      <a:pt x="4204426" y="93644"/>
                      <a:pt x="4179313" y="93362"/>
                      <a:pt x="4154599" y="90616"/>
                    </a:cubicBezTo>
                    <a:cubicBezTo>
                      <a:pt x="4129886" y="104346"/>
                      <a:pt x="4104240" y="116517"/>
                      <a:pt x="4080459" y="131805"/>
                    </a:cubicBezTo>
                    <a:cubicBezTo>
                      <a:pt x="4010954" y="176487"/>
                      <a:pt x="4068745" y="154137"/>
                      <a:pt x="3998080" y="189470"/>
                    </a:cubicBezTo>
                    <a:cubicBezTo>
                      <a:pt x="3984854" y="196083"/>
                      <a:pt x="3970404" y="199940"/>
                      <a:pt x="3956891" y="205946"/>
                    </a:cubicBezTo>
                    <a:cubicBezTo>
                      <a:pt x="3925533" y="219883"/>
                      <a:pt x="3925733" y="221226"/>
                      <a:pt x="3899226" y="238897"/>
                    </a:cubicBezTo>
                    <a:cubicBezTo>
                      <a:pt x="3812121" y="209861"/>
                      <a:pt x="3875558" y="213346"/>
                      <a:pt x="3833323" y="247135"/>
                    </a:cubicBezTo>
                    <a:cubicBezTo>
                      <a:pt x="3826543" y="252559"/>
                      <a:pt x="3816377" y="251490"/>
                      <a:pt x="3808610" y="255373"/>
                    </a:cubicBezTo>
                    <a:cubicBezTo>
                      <a:pt x="3799754" y="259801"/>
                      <a:pt x="3791903" y="266026"/>
                      <a:pt x="3783896" y="271849"/>
                    </a:cubicBezTo>
                    <a:cubicBezTo>
                      <a:pt x="3761689" y="288000"/>
                      <a:pt x="3740201" y="305125"/>
                      <a:pt x="3717994" y="321276"/>
                    </a:cubicBezTo>
                    <a:cubicBezTo>
                      <a:pt x="3709987" y="327099"/>
                      <a:pt x="3683675" y="340152"/>
                      <a:pt x="3693280" y="337751"/>
                    </a:cubicBezTo>
                    <a:cubicBezTo>
                      <a:pt x="3713568" y="332679"/>
                      <a:pt x="3731723" y="321276"/>
                      <a:pt x="3750945" y="313038"/>
                    </a:cubicBezTo>
                    <a:cubicBezTo>
                      <a:pt x="3761929" y="293816"/>
                      <a:pt x="3774534" y="275435"/>
                      <a:pt x="3783896" y="255373"/>
                    </a:cubicBezTo>
                    <a:cubicBezTo>
                      <a:pt x="3793818" y="234113"/>
                      <a:pt x="3795596" y="208991"/>
                      <a:pt x="3808610" y="189470"/>
                    </a:cubicBezTo>
                    <a:cubicBezTo>
                      <a:pt x="3823689" y="166852"/>
                      <a:pt x="3844528" y="148115"/>
                      <a:pt x="3866275" y="131805"/>
                    </a:cubicBezTo>
                    <a:cubicBezTo>
                      <a:pt x="3877259" y="123567"/>
                      <a:pt x="3849799" y="153773"/>
                      <a:pt x="3841561" y="164757"/>
                    </a:cubicBezTo>
                    <a:cubicBezTo>
                      <a:pt x="3838815" y="178487"/>
                      <a:pt x="3830818" y="192170"/>
                      <a:pt x="3833323" y="205946"/>
                    </a:cubicBezTo>
                    <a:cubicBezTo>
                      <a:pt x="3842880" y="258509"/>
                      <a:pt x="3962949" y="376424"/>
                      <a:pt x="3965129" y="378940"/>
                    </a:cubicBezTo>
                    <a:cubicBezTo>
                      <a:pt x="3987309" y="467660"/>
                      <a:pt x="3990331" y="466627"/>
                      <a:pt x="3965129" y="617838"/>
                    </a:cubicBezTo>
                    <a:cubicBezTo>
                      <a:pt x="3963701" y="626403"/>
                      <a:pt x="3947906" y="613991"/>
                      <a:pt x="3940415" y="609600"/>
                    </a:cubicBezTo>
                    <a:cubicBezTo>
                      <a:pt x="3868095" y="567205"/>
                      <a:pt x="3796875" y="522927"/>
                      <a:pt x="3726232" y="477794"/>
                    </a:cubicBezTo>
                    <a:cubicBezTo>
                      <a:pt x="3631997" y="417589"/>
                      <a:pt x="3658858" y="422259"/>
                      <a:pt x="3561475" y="370703"/>
                    </a:cubicBezTo>
                    <a:cubicBezTo>
                      <a:pt x="3542993" y="360918"/>
                      <a:pt x="3523918" y="351734"/>
                      <a:pt x="3503810" y="345989"/>
                    </a:cubicBezTo>
                    <a:cubicBezTo>
                      <a:pt x="3477222" y="338392"/>
                      <a:pt x="3356830" y="330308"/>
                      <a:pt x="3347291" y="329513"/>
                    </a:cubicBezTo>
                    <a:cubicBezTo>
                      <a:pt x="3322578" y="324021"/>
                      <a:pt x="3298034" y="317703"/>
                      <a:pt x="3273151" y="313038"/>
                    </a:cubicBezTo>
                    <a:cubicBezTo>
                      <a:pt x="3186609" y="296812"/>
                      <a:pt x="3242977" y="313964"/>
                      <a:pt x="3190772" y="296562"/>
                    </a:cubicBezTo>
                    <a:cubicBezTo>
                      <a:pt x="3166059" y="302054"/>
                      <a:pt x="3139276" y="301716"/>
                      <a:pt x="3116632" y="313038"/>
                    </a:cubicBezTo>
                    <a:cubicBezTo>
                      <a:pt x="3056786" y="342961"/>
                      <a:pt x="3123867" y="356639"/>
                      <a:pt x="3067205" y="337751"/>
                    </a:cubicBezTo>
                    <a:cubicBezTo>
                      <a:pt x="3065668" y="336470"/>
                      <a:pt x="3002067" y="285997"/>
                      <a:pt x="2993064" y="271849"/>
                    </a:cubicBezTo>
                    <a:cubicBezTo>
                      <a:pt x="2979878" y="251128"/>
                      <a:pt x="2969559" y="228617"/>
                      <a:pt x="2960113" y="205946"/>
                    </a:cubicBezTo>
                    <a:cubicBezTo>
                      <a:pt x="2955758" y="195495"/>
                      <a:pt x="2957374" y="182891"/>
                      <a:pt x="2951875" y="172994"/>
                    </a:cubicBezTo>
                    <a:cubicBezTo>
                      <a:pt x="2943336" y="157624"/>
                      <a:pt x="2929907" y="145535"/>
                      <a:pt x="2918923" y="131805"/>
                    </a:cubicBezTo>
                    <a:cubicBezTo>
                      <a:pt x="2918384" y="129650"/>
                      <a:pt x="2906746" y="79513"/>
                      <a:pt x="2902448" y="74140"/>
                    </a:cubicBezTo>
                    <a:cubicBezTo>
                      <a:pt x="2886710" y="54468"/>
                      <a:pt x="2872917" y="59375"/>
                      <a:pt x="2853021" y="49427"/>
                    </a:cubicBezTo>
                    <a:cubicBezTo>
                      <a:pt x="2844165" y="44999"/>
                      <a:pt x="2835913" y="39289"/>
                      <a:pt x="2828307" y="32951"/>
                    </a:cubicBezTo>
                    <a:cubicBezTo>
                      <a:pt x="2819357" y="25493"/>
                      <a:pt x="2814646" y="11922"/>
                      <a:pt x="2803594" y="8238"/>
                    </a:cubicBezTo>
                    <a:cubicBezTo>
                      <a:pt x="2787964" y="3028"/>
                      <a:pt x="2810459" y="0"/>
                      <a:pt x="2754167" y="0"/>
                    </a:cubicBezTo>
                    <a:close/>
                  </a:path>
                </a:pathLst>
              </a:custGeom>
              <a:solidFill>
                <a:srgbClr val="FF3701">
                  <a:alpha val="48000"/>
                </a:srgb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자유형 8"/>
              <p:cNvSpPr/>
              <p:nvPr/>
            </p:nvSpPr>
            <p:spPr>
              <a:xfrm rot="19175193">
                <a:off x="4892280" y="1150269"/>
                <a:ext cx="3455973" cy="2845411"/>
              </a:xfrm>
              <a:custGeom>
                <a:avLst/>
                <a:gdLst>
                  <a:gd name="connsiteX0" fmla="*/ 2754167 w 8372664"/>
                  <a:gd name="connsiteY0" fmla="*/ 0 h 6713838"/>
                  <a:gd name="connsiteX1" fmla="*/ 2465842 w 8372664"/>
                  <a:gd name="connsiteY1" fmla="*/ 8238 h 6713838"/>
                  <a:gd name="connsiteX2" fmla="*/ 2416415 w 8372664"/>
                  <a:gd name="connsiteY2" fmla="*/ 16476 h 6713838"/>
                  <a:gd name="connsiteX3" fmla="*/ 2358751 w 8372664"/>
                  <a:gd name="connsiteY3" fmla="*/ 24713 h 6713838"/>
                  <a:gd name="connsiteX4" fmla="*/ 2202232 w 8372664"/>
                  <a:gd name="connsiteY4" fmla="*/ 74140 h 6713838"/>
                  <a:gd name="connsiteX5" fmla="*/ 2161042 w 8372664"/>
                  <a:gd name="connsiteY5" fmla="*/ 98854 h 6713838"/>
                  <a:gd name="connsiteX6" fmla="*/ 2086902 w 8372664"/>
                  <a:gd name="connsiteY6" fmla="*/ 148281 h 6713838"/>
                  <a:gd name="connsiteX7" fmla="*/ 2053951 w 8372664"/>
                  <a:gd name="connsiteY7" fmla="*/ 197708 h 6713838"/>
                  <a:gd name="connsiteX8" fmla="*/ 2029237 w 8372664"/>
                  <a:gd name="connsiteY8" fmla="*/ 280086 h 6713838"/>
                  <a:gd name="connsiteX9" fmla="*/ 2020999 w 8372664"/>
                  <a:gd name="connsiteY9" fmla="*/ 329513 h 6713838"/>
                  <a:gd name="connsiteX10" fmla="*/ 1955096 w 8372664"/>
                  <a:gd name="connsiteY10" fmla="*/ 461319 h 6713838"/>
                  <a:gd name="connsiteX11" fmla="*/ 1897432 w 8372664"/>
                  <a:gd name="connsiteY11" fmla="*/ 543697 h 6713838"/>
                  <a:gd name="connsiteX12" fmla="*/ 1864480 w 8372664"/>
                  <a:gd name="connsiteY12" fmla="*/ 568411 h 6713838"/>
                  <a:gd name="connsiteX13" fmla="*/ 1823291 w 8372664"/>
                  <a:gd name="connsiteY13" fmla="*/ 593124 h 6713838"/>
                  <a:gd name="connsiteX14" fmla="*/ 1707961 w 8372664"/>
                  <a:gd name="connsiteY14" fmla="*/ 626076 h 6713838"/>
                  <a:gd name="connsiteX15" fmla="*/ 1658534 w 8372664"/>
                  <a:gd name="connsiteY15" fmla="*/ 634313 h 6713838"/>
                  <a:gd name="connsiteX16" fmla="*/ 1460826 w 8372664"/>
                  <a:gd name="connsiteY16" fmla="*/ 642551 h 6713838"/>
                  <a:gd name="connsiteX17" fmla="*/ 1353734 w 8372664"/>
                  <a:gd name="connsiteY17" fmla="*/ 675503 h 6713838"/>
                  <a:gd name="connsiteX18" fmla="*/ 1238405 w 8372664"/>
                  <a:gd name="connsiteY18" fmla="*/ 733167 h 6713838"/>
                  <a:gd name="connsiteX19" fmla="*/ 1172502 w 8372664"/>
                  <a:gd name="connsiteY19" fmla="*/ 782594 h 6713838"/>
                  <a:gd name="connsiteX20" fmla="*/ 1106599 w 8372664"/>
                  <a:gd name="connsiteY20" fmla="*/ 815546 h 6713838"/>
                  <a:gd name="connsiteX21" fmla="*/ 1057172 w 8372664"/>
                  <a:gd name="connsiteY21" fmla="*/ 864973 h 6713838"/>
                  <a:gd name="connsiteX22" fmla="*/ 1007745 w 8372664"/>
                  <a:gd name="connsiteY22" fmla="*/ 906162 h 6713838"/>
                  <a:gd name="connsiteX23" fmla="*/ 974794 w 8372664"/>
                  <a:gd name="connsiteY23" fmla="*/ 955589 h 6713838"/>
                  <a:gd name="connsiteX24" fmla="*/ 941842 w 8372664"/>
                  <a:gd name="connsiteY24" fmla="*/ 988540 h 6713838"/>
                  <a:gd name="connsiteX25" fmla="*/ 933605 w 8372664"/>
                  <a:gd name="connsiteY25" fmla="*/ 1046205 h 6713838"/>
                  <a:gd name="connsiteX26" fmla="*/ 925367 w 8372664"/>
                  <a:gd name="connsiteY26" fmla="*/ 1087394 h 6713838"/>
                  <a:gd name="connsiteX27" fmla="*/ 917129 w 8372664"/>
                  <a:gd name="connsiteY27" fmla="*/ 1136821 h 6713838"/>
                  <a:gd name="connsiteX28" fmla="*/ 908891 w 8372664"/>
                  <a:gd name="connsiteY28" fmla="*/ 1532238 h 6713838"/>
                  <a:gd name="connsiteX29" fmla="*/ 884178 w 8372664"/>
                  <a:gd name="connsiteY29" fmla="*/ 1589903 h 6713838"/>
                  <a:gd name="connsiteX30" fmla="*/ 793561 w 8372664"/>
                  <a:gd name="connsiteY30" fmla="*/ 1729946 h 6713838"/>
                  <a:gd name="connsiteX31" fmla="*/ 752372 w 8372664"/>
                  <a:gd name="connsiteY31" fmla="*/ 1787611 h 6713838"/>
                  <a:gd name="connsiteX32" fmla="*/ 727659 w 8372664"/>
                  <a:gd name="connsiteY32" fmla="*/ 1828800 h 6713838"/>
                  <a:gd name="connsiteX33" fmla="*/ 645280 w 8372664"/>
                  <a:gd name="connsiteY33" fmla="*/ 1935892 h 6713838"/>
                  <a:gd name="connsiteX34" fmla="*/ 620567 w 8372664"/>
                  <a:gd name="connsiteY34" fmla="*/ 1952367 h 6713838"/>
                  <a:gd name="connsiteX35" fmla="*/ 562902 w 8372664"/>
                  <a:gd name="connsiteY35" fmla="*/ 2018270 h 6713838"/>
                  <a:gd name="connsiteX36" fmla="*/ 472286 w 8372664"/>
                  <a:gd name="connsiteY36" fmla="*/ 2100649 h 6713838"/>
                  <a:gd name="connsiteX37" fmla="*/ 447572 w 8372664"/>
                  <a:gd name="connsiteY37" fmla="*/ 2117124 h 6713838"/>
                  <a:gd name="connsiteX38" fmla="*/ 406383 w 8372664"/>
                  <a:gd name="connsiteY38" fmla="*/ 2174789 h 6713838"/>
                  <a:gd name="connsiteX39" fmla="*/ 340480 w 8372664"/>
                  <a:gd name="connsiteY39" fmla="*/ 2240692 h 6713838"/>
                  <a:gd name="connsiteX40" fmla="*/ 200437 w 8372664"/>
                  <a:gd name="connsiteY40" fmla="*/ 2405449 h 6713838"/>
                  <a:gd name="connsiteX41" fmla="*/ 167486 w 8372664"/>
                  <a:gd name="connsiteY41" fmla="*/ 2463113 h 6713838"/>
                  <a:gd name="connsiteX42" fmla="*/ 159248 w 8372664"/>
                  <a:gd name="connsiteY42" fmla="*/ 2487827 h 6713838"/>
                  <a:gd name="connsiteX43" fmla="*/ 142772 w 8372664"/>
                  <a:gd name="connsiteY43" fmla="*/ 2545492 h 6713838"/>
                  <a:gd name="connsiteX44" fmla="*/ 134534 w 8372664"/>
                  <a:gd name="connsiteY44" fmla="*/ 3064476 h 6713838"/>
                  <a:gd name="connsiteX45" fmla="*/ 118059 w 8372664"/>
                  <a:gd name="connsiteY45" fmla="*/ 3155092 h 6713838"/>
                  <a:gd name="connsiteX46" fmla="*/ 93345 w 8372664"/>
                  <a:gd name="connsiteY46" fmla="*/ 3270421 h 6713838"/>
                  <a:gd name="connsiteX47" fmla="*/ 68632 w 8372664"/>
                  <a:gd name="connsiteY47" fmla="*/ 3385751 h 6713838"/>
                  <a:gd name="connsiteX48" fmla="*/ 52156 w 8372664"/>
                  <a:gd name="connsiteY48" fmla="*/ 3501081 h 6713838"/>
                  <a:gd name="connsiteX49" fmla="*/ 19205 w 8372664"/>
                  <a:gd name="connsiteY49" fmla="*/ 3624649 h 6713838"/>
                  <a:gd name="connsiteX50" fmla="*/ 10967 w 8372664"/>
                  <a:gd name="connsiteY50" fmla="*/ 3863546 h 6713838"/>
                  <a:gd name="connsiteX51" fmla="*/ 183961 w 8372664"/>
                  <a:gd name="connsiteY51" fmla="*/ 4036540 h 6713838"/>
                  <a:gd name="connsiteX52" fmla="*/ 208675 w 8372664"/>
                  <a:gd name="connsiteY52" fmla="*/ 4044778 h 6713838"/>
                  <a:gd name="connsiteX53" fmla="*/ 225151 w 8372664"/>
                  <a:gd name="connsiteY53" fmla="*/ 4069492 h 6713838"/>
                  <a:gd name="connsiteX54" fmla="*/ 447572 w 8372664"/>
                  <a:gd name="connsiteY54" fmla="*/ 4184821 h 6713838"/>
                  <a:gd name="connsiteX55" fmla="*/ 554664 w 8372664"/>
                  <a:gd name="connsiteY55" fmla="*/ 4267200 h 6713838"/>
                  <a:gd name="connsiteX56" fmla="*/ 546426 w 8372664"/>
                  <a:gd name="connsiteY56" fmla="*/ 4349578 h 6713838"/>
                  <a:gd name="connsiteX57" fmla="*/ 529951 w 8372664"/>
                  <a:gd name="connsiteY57" fmla="*/ 4407243 h 6713838"/>
                  <a:gd name="connsiteX58" fmla="*/ 513475 w 8372664"/>
                  <a:gd name="connsiteY58" fmla="*/ 4473146 h 6713838"/>
                  <a:gd name="connsiteX59" fmla="*/ 521713 w 8372664"/>
                  <a:gd name="connsiteY59" fmla="*/ 4926227 h 6713838"/>
                  <a:gd name="connsiteX60" fmla="*/ 620567 w 8372664"/>
                  <a:gd name="connsiteY60" fmla="*/ 5165124 h 6713838"/>
                  <a:gd name="connsiteX61" fmla="*/ 752372 w 8372664"/>
                  <a:gd name="connsiteY61" fmla="*/ 5346357 h 6713838"/>
                  <a:gd name="connsiteX62" fmla="*/ 777086 w 8372664"/>
                  <a:gd name="connsiteY62" fmla="*/ 5362832 h 6713838"/>
                  <a:gd name="connsiteX63" fmla="*/ 900653 w 8372664"/>
                  <a:gd name="connsiteY63" fmla="*/ 5461686 h 6713838"/>
                  <a:gd name="connsiteX64" fmla="*/ 999507 w 8372664"/>
                  <a:gd name="connsiteY64" fmla="*/ 5502876 h 6713838"/>
                  <a:gd name="connsiteX65" fmla="*/ 1073648 w 8372664"/>
                  <a:gd name="connsiteY65" fmla="*/ 5544065 h 6713838"/>
                  <a:gd name="connsiteX66" fmla="*/ 1188978 w 8372664"/>
                  <a:gd name="connsiteY66" fmla="*/ 5585254 h 6713838"/>
                  <a:gd name="connsiteX67" fmla="*/ 1370210 w 8372664"/>
                  <a:gd name="connsiteY67" fmla="*/ 5667632 h 6713838"/>
                  <a:gd name="connsiteX68" fmla="*/ 1510253 w 8372664"/>
                  <a:gd name="connsiteY68" fmla="*/ 5700584 h 6713838"/>
                  <a:gd name="connsiteX69" fmla="*/ 1543205 w 8372664"/>
                  <a:gd name="connsiteY69" fmla="*/ 5708821 h 6713838"/>
                  <a:gd name="connsiteX70" fmla="*/ 1567918 w 8372664"/>
                  <a:gd name="connsiteY70" fmla="*/ 5717059 h 6713838"/>
                  <a:gd name="connsiteX71" fmla="*/ 1650296 w 8372664"/>
                  <a:gd name="connsiteY71" fmla="*/ 5733535 h 6713838"/>
                  <a:gd name="connsiteX72" fmla="*/ 1683248 w 8372664"/>
                  <a:gd name="connsiteY72" fmla="*/ 5741773 h 6713838"/>
                  <a:gd name="connsiteX73" fmla="*/ 1732675 w 8372664"/>
                  <a:gd name="connsiteY73" fmla="*/ 5750011 h 6713838"/>
                  <a:gd name="connsiteX74" fmla="*/ 1856242 w 8372664"/>
                  <a:gd name="connsiteY74" fmla="*/ 5774724 h 6713838"/>
                  <a:gd name="connsiteX75" fmla="*/ 1880956 w 8372664"/>
                  <a:gd name="connsiteY75" fmla="*/ 5782962 h 6713838"/>
                  <a:gd name="connsiteX76" fmla="*/ 1971572 w 8372664"/>
                  <a:gd name="connsiteY76" fmla="*/ 5807676 h 6713838"/>
                  <a:gd name="connsiteX77" fmla="*/ 2029237 w 8372664"/>
                  <a:gd name="connsiteY77" fmla="*/ 5815913 h 6713838"/>
                  <a:gd name="connsiteX78" fmla="*/ 2144567 w 8372664"/>
                  <a:gd name="connsiteY78" fmla="*/ 5898292 h 6713838"/>
                  <a:gd name="connsiteX79" fmla="*/ 2169280 w 8372664"/>
                  <a:gd name="connsiteY79" fmla="*/ 5914767 h 6713838"/>
                  <a:gd name="connsiteX80" fmla="*/ 2226945 w 8372664"/>
                  <a:gd name="connsiteY80" fmla="*/ 5980670 h 6713838"/>
                  <a:gd name="connsiteX81" fmla="*/ 2276372 w 8372664"/>
                  <a:gd name="connsiteY81" fmla="*/ 6013621 h 6713838"/>
                  <a:gd name="connsiteX82" fmla="*/ 2334037 w 8372664"/>
                  <a:gd name="connsiteY82" fmla="*/ 6054811 h 6713838"/>
                  <a:gd name="connsiteX83" fmla="*/ 2416415 w 8372664"/>
                  <a:gd name="connsiteY83" fmla="*/ 6087762 h 6713838"/>
                  <a:gd name="connsiteX84" fmla="*/ 2457605 w 8372664"/>
                  <a:gd name="connsiteY84" fmla="*/ 6096000 h 6713838"/>
                  <a:gd name="connsiteX85" fmla="*/ 2482318 w 8372664"/>
                  <a:gd name="connsiteY85" fmla="*/ 6104238 h 6713838"/>
                  <a:gd name="connsiteX86" fmla="*/ 2539983 w 8372664"/>
                  <a:gd name="connsiteY86" fmla="*/ 6120713 h 6713838"/>
                  <a:gd name="connsiteX87" fmla="*/ 2622361 w 8372664"/>
                  <a:gd name="connsiteY87" fmla="*/ 6137189 h 6713838"/>
                  <a:gd name="connsiteX88" fmla="*/ 2647075 w 8372664"/>
                  <a:gd name="connsiteY88" fmla="*/ 6145427 h 6713838"/>
                  <a:gd name="connsiteX89" fmla="*/ 2721215 w 8372664"/>
                  <a:gd name="connsiteY89" fmla="*/ 6153665 h 6713838"/>
                  <a:gd name="connsiteX90" fmla="*/ 2770642 w 8372664"/>
                  <a:gd name="connsiteY90" fmla="*/ 6161903 h 6713838"/>
                  <a:gd name="connsiteX91" fmla="*/ 2902448 w 8372664"/>
                  <a:gd name="connsiteY91" fmla="*/ 6178378 h 6713838"/>
                  <a:gd name="connsiteX92" fmla="*/ 3075442 w 8372664"/>
                  <a:gd name="connsiteY92" fmla="*/ 6203092 h 6713838"/>
                  <a:gd name="connsiteX93" fmla="*/ 3174296 w 8372664"/>
                  <a:gd name="connsiteY93" fmla="*/ 6227805 h 6713838"/>
                  <a:gd name="connsiteX94" fmla="*/ 3281388 w 8372664"/>
                  <a:gd name="connsiteY94" fmla="*/ 6252519 h 6713838"/>
                  <a:gd name="connsiteX95" fmla="*/ 3421432 w 8372664"/>
                  <a:gd name="connsiteY95" fmla="*/ 6293708 h 6713838"/>
                  <a:gd name="connsiteX96" fmla="*/ 3479096 w 8372664"/>
                  <a:gd name="connsiteY96" fmla="*/ 6301946 h 6713838"/>
                  <a:gd name="connsiteX97" fmla="*/ 3503810 w 8372664"/>
                  <a:gd name="connsiteY97" fmla="*/ 6310184 h 6713838"/>
                  <a:gd name="connsiteX98" fmla="*/ 3874513 w 8372664"/>
                  <a:gd name="connsiteY98" fmla="*/ 6310184 h 6713838"/>
                  <a:gd name="connsiteX99" fmla="*/ 4286405 w 8372664"/>
                  <a:gd name="connsiteY99" fmla="*/ 6318421 h 6713838"/>
                  <a:gd name="connsiteX100" fmla="*/ 4319356 w 8372664"/>
                  <a:gd name="connsiteY100" fmla="*/ 6326659 h 6713838"/>
                  <a:gd name="connsiteX101" fmla="*/ 4434686 w 8372664"/>
                  <a:gd name="connsiteY101" fmla="*/ 6343135 h 6713838"/>
                  <a:gd name="connsiteX102" fmla="*/ 4459399 w 8372664"/>
                  <a:gd name="connsiteY102" fmla="*/ 6351373 h 6713838"/>
                  <a:gd name="connsiteX103" fmla="*/ 4698296 w 8372664"/>
                  <a:gd name="connsiteY103" fmla="*/ 6367849 h 6713838"/>
                  <a:gd name="connsiteX104" fmla="*/ 4739486 w 8372664"/>
                  <a:gd name="connsiteY104" fmla="*/ 6409038 h 6713838"/>
                  <a:gd name="connsiteX105" fmla="*/ 4764199 w 8372664"/>
                  <a:gd name="connsiteY105" fmla="*/ 6425513 h 6713838"/>
                  <a:gd name="connsiteX106" fmla="*/ 4797151 w 8372664"/>
                  <a:gd name="connsiteY106" fmla="*/ 6450227 h 6713838"/>
                  <a:gd name="connsiteX107" fmla="*/ 4846578 w 8372664"/>
                  <a:gd name="connsiteY107" fmla="*/ 6507892 h 6713838"/>
                  <a:gd name="connsiteX108" fmla="*/ 4887767 w 8372664"/>
                  <a:gd name="connsiteY108" fmla="*/ 6532605 h 6713838"/>
                  <a:gd name="connsiteX109" fmla="*/ 4904242 w 8372664"/>
                  <a:gd name="connsiteY109" fmla="*/ 6557319 h 6713838"/>
                  <a:gd name="connsiteX110" fmla="*/ 4920718 w 8372664"/>
                  <a:gd name="connsiteY110" fmla="*/ 6590270 h 6713838"/>
                  <a:gd name="connsiteX111" fmla="*/ 4970145 w 8372664"/>
                  <a:gd name="connsiteY111" fmla="*/ 6656173 h 6713838"/>
                  <a:gd name="connsiteX112" fmla="*/ 4986621 w 8372664"/>
                  <a:gd name="connsiteY112" fmla="*/ 6680886 h 6713838"/>
                  <a:gd name="connsiteX113" fmla="*/ 5052523 w 8372664"/>
                  <a:gd name="connsiteY113" fmla="*/ 6713838 h 6713838"/>
                  <a:gd name="connsiteX114" fmla="*/ 5225518 w 8372664"/>
                  <a:gd name="connsiteY114" fmla="*/ 6705600 h 6713838"/>
                  <a:gd name="connsiteX115" fmla="*/ 5266707 w 8372664"/>
                  <a:gd name="connsiteY115" fmla="*/ 6697362 h 6713838"/>
                  <a:gd name="connsiteX116" fmla="*/ 5324372 w 8372664"/>
                  <a:gd name="connsiteY116" fmla="*/ 6689124 h 6713838"/>
                  <a:gd name="connsiteX117" fmla="*/ 5373799 w 8372664"/>
                  <a:gd name="connsiteY117" fmla="*/ 6664411 h 6713838"/>
                  <a:gd name="connsiteX118" fmla="*/ 5390275 w 8372664"/>
                  <a:gd name="connsiteY118" fmla="*/ 6639697 h 6713838"/>
                  <a:gd name="connsiteX119" fmla="*/ 5423226 w 8372664"/>
                  <a:gd name="connsiteY119" fmla="*/ 6631459 h 6713838"/>
                  <a:gd name="connsiteX120" fmla="*/ 5489129 w 8372664"/>
                  <a:gd name="connsiteY120" fmla="*/ 6606746 h 6713838"/>
                  <a:gd name="connsiteX121" fmla="*/ 5522080 w 8372664"/>
                  <a:gd name="connsiteY121" fmla="*/ 6590270 h 6713838"/>
                  <a:gd name="connsiteX122" fmla="*/ 5686837 w 8372664"/>
                  <a:gd name="connsiteY122" fmla="*/ 6516130 h 6713838"/>
                  <a:gd name="connsiteX123" fmla="*/ 5777453 w 8372664"/>
                  <a:gd name="connsiteY123" fmla="*/ 6483178 h 6713838"/>
                  <a:gd name="connsiteX124" fmla="*/ 5843356 w 8372664"/>
                  <a:gd name="connsiteY124" fmla="*/ 6433751 h 6713838"/>
                  <a:gd name="connsiteX125" fmla="*/ 5966923 w 8372664"/>
                  <a:gd name="connsiteY125" fmla="*/ 6318421 h 6713838"/>
                  <a:gd name="connsiteX126" fmla="*/ 6024588 w 8372664"/>
                  <a:gd name="connsiteY126" fmla="*/ 6244281 h 6713838"/>
                  <a:gd name="connsiteX127" fmla="*/ 6247010 w 8372664"/>
                  <a:gd name="connsiteY127" fmla="*/ 6079524 h 6713838"/>
                  <a:gd name="connsiteX128" fmla="*/ 6296437 w 8372664"/>
                  <a:gd name="connsiteY128" fmla="*/ 6021859 h 6713838"/>
                  <a:gd name="connsiteX129" fmla="*/ 6469432 w 8372664"/>
                  <a:gd name="connsiteY129" fmla="*/ 5766486 h 6713838"/>
                  <a:gd name="connsiteX130" fmla="*/ 6592999 w 8372664"/>
                  <a:gd name="connsiteY130" fmla="*/ 5651157 h 6713838"/>
                  <a:gd name="connsiteX131" fmla="*/ 6996653 w 8372664"/>
                  <a:gd name="connsiteY131" fmla="*/ 5461686 h 6713838"/>
                  <a:gd name="connsiteX132" fmla="*/ 7194361 w 8372664"/>
                  <a:gd name="connsiteY132" fmla="*/ 5453449 h 6713838"/>
                  <a:gd name="connsiteX133" fmla="*/ 7252026 w 8372664"/>
                  <a:gd name="connsiteY133" fmla="*/ 5445211 h 6713838"/>
                  <a:gd name="connsiteX134" fmla="*/ 7317929 w 8372664"/>
                  <a:gd name="connsiteY134" fmla="*/ 5420497 h 6713838"/>
                  <a:gd name="connsiteX135" fmla="*/ 7466210 w 8372664"/>
                  <a:gd name="connsiteY135" fmla="*/ 5329881 h 6713838"/>
                  <a:gd name="connsiteX136" fmla="*/ 7556826 w 8372664"/>
                  <a:gd name="connsiteY136" fmla="*/ 5239265 h 6713838"/>
                  <a:gd name="connsiteX137" fmla="*/ 7565064 w 8372664"/>
                  <a:gd name="connsiteY137" fmla="*/ 5214551 h 6713838"/>
                  <a:gd name="connsiteX138" fmla="*/ 7581540 w 8372664"/>
                  <a:gd name="connsiteY138" fmla="*/ 5173362 h 6713838"/>
                  <a:gd name="connsiteX139" fmla="*/ 7614491 w 8372664"/>
                  <a:gd name="connsiteY139" fmla="*/ 5049794 h 6713838"/>
                  <a:gd name="connsiteX140" fmla="*/ 7639205 w 8372664"/>
                  <a:gd name="connsiteY140" fmla="*/ 4885038 h 6713838"/>
                  <a:gd name="connsiteX141" fmla="*/ 7680394 w 8372664"/>
                  <a:gd name="connsiteY141" fmla="*/ 4712043 h 6713838"/>
                  <a:gd name="connsiteX142" fmla="*/ 7713345 w 8372664"/>
                  <a:gd name="connsiteY142" fmla="*/ 4604951 h 6713838"/>
                  <a:gd name="connsiteX143" fmla="*/ 7762772 w 8372664"/>
                  <a:gd name="connsiteY143" fmla="*/ 4539049 h 6713838"/>
                  <a:gd name="connsiteX144" fmla="*/ 7845151 w 8372664"/>
                  <a:gd name="connsiteY144" fmla="*/ 4464908 h 6713838"/>
                  <a:gd name="connsiteX145" fmla="*/ 7894578 w 8372664"/>
                  <a:gd name="connsiteY145" fmla="*/ 4431957 h 6713838"/>
                  <a:gd name="connsiteX146" fmla="*/ 8232329 w 8372664"/>
                  <a:gd name="connsiteY146" fmla="*/ 4250724 h 6713838"/>
                  <a:gd name="connsiteX147" fmla="*/ 8306469 w 8372664"/>
                  <a:gd name="connsiteY147" fmla="*/ 4193059 h 6713838"/>
                  <a:gd name="connsiteX148" fmla="*/ 8347659 w 8372664"/>
                  <a:gd name="connsiteY148" fmla="*/ 4143632 h 6713838"/>
                  <a:gd name="connsiteX149" fmla="*/ 8355896 w 8372664"/>
                  <a:gd name="connsiteY149" fmla="*/ 3880021 h 6713838"/>
                  <a:gd name="connsiteX150" fmla="*/ 8298232 w 8372664"/>
                  <a:gd name="connsiteY150" fmla="*/ 3739978 h 6713838"/>
                  <a:gd name="connsiteX151" fmla="*/ 8248805 w 8372664"/>
                  <a:gd name="connsiteY151" fmla="*/ 3665838 h 6713838"/>
                  <a:gd name="connsiteX152" fmla="*/ 8026383 w 8372664"/>
                  <a:gd name="connsiteY152" fmla="*/ 3534032 h 6713838"/>
                  <a:gd name="connsiteX153" fmla="*/ 7944005 w 8372664"/>
                  <a:gd name="connsiteY153" fmla="*/ 3468130 h 6713838"/>
                  <a:gd name="connsiteX154" fmla="*/ 7911053 w 8372664"/>
                  <a:gd name="connsiteY154" fmla="*/ 3393989 h 6713838"/>
                  <a:gd name="connsiteX155" fmla="*/ 7902815 w 8372664"/>
                  <a:gd name="connsiteY155" fmla="*/ 3352800 h 6713838"/>
                  <a:gd name="connsiteX156" fmla="*/ 7927529 w 8372664"/>
                  <a:gd name="connsiteY156" fmla="*/ 3229232 h 6713838"/>
                  <a:gd name="connsiteX157" fmla="*/ 7968718 w 8372664"/>
                  <a:gd name="connsiteY157" fmla="*/ 3171567 h 6713838"/>
                  <a:gd name="connsiteX158" fmla="*/ 8026383 w 8372664"/>
                  <a:gd name="connsiteY158" fmla="*/ 3031524 h 6713838"/>
                  <a:gd name="connsiteX159" fmla="*/ 8042859 w 8372664"/>
                  <a:gd name="connsiteY159" fmla="*/ 2809103 h 6713838"/>
                  <a:gd name="connsiteX160" fmla="*/ 8067572 w 8372664"/>
                  <a:gd name="connsiteY160" fmla="*/ 2471351 h 6713838"/>
                  <a:gd name="connsiteX161" fmla="*/ 8051096 w 8372664"/>
                  <a:gd name="connsiteY161" fmla="*/ 2207740 h 6713838"/>
                  <a:gd name="connsiteX162" fmla="*/ 8009907 w 8372664"/>
                  <a:gd name="connsiteY162" fmla="*/ 2108886 h 6713838"/>
                  <a:gd name="connsiteX163" fmla="*/ 7911053 w 8372664"/>
                  <a:gd name="connsiteY163" fmla="*/ 1935892 h 6713838"/>
                  <a:gd name="connsiteX164" fmla="*/ 7886340 w 8372664"/>
                  <a:gd name="connsiteY164" fmla="*/ 1902940 h 6713838"/>
                  <a:gd name="connsiteX165" fmla="*/ 7853388 w 8372664"/>
                  <a:gd name="connsiteY165" fmla="*/ 1845276 h 6713838"/>
                  <a:gd name="connsiteX166" fmla="*/ 7812199 w 8372664"/>
                  <a:gd name="connsiteY166" fmla="*/ 1787611 h 6713838"/>
                  <a:gd name="connsiteX167" fmla="*/ 7771010 w 8372664"/>
                  <a:gd name="connsiteY167" fmla="*/ 1705232 h 6713838"/>
                  <a:gd name="connsiteX168" fmla="*/ 7680394 w 8372664"/>
                  <a:gd name="connsiteY168" fmla="*/ 1565189 h 6713838"/>
                  <a:gd name="connsiteX169" fmla="*/ 7606253 w 8372664"/>
                  <a:gd name="connsiteY169" fmla="*/ 1458097 h 6713838"/>
                  <a:gd name="connsiteX170" fmla="*/ 7507399 w 8372664"/>
                  <a:gd name="connsiteY170" fmla="*/ 1367481 h 6713838"/>
                  <a:gd name="connsiteX171" fmla="*/ 7466210 w 8372664"/>
                  <a:gd name="connsiteY171" fmla="*/ 1342767 h 6713838"/>
                  <a:gd name="connsiteX172" fmla="*/ 7383832 w 8372664"/>
                  <a:gd name="connsiteY172" fmla="*/ 1301578 h 6713838"/>
                  <a:gd name="connsiteX173" fmla="*/ 7375594 w 8372664"/>
                  <a:gd name="connsiteY173" fmla="*/ 1276865 h 6713838"/>
                  <a:gd name="connsiteX174" fmla="*/ 7350880 w 8372664"/>
                  <a:gd name="connsiteY174" fmla="*/ 1202724 h 6713838"/>
                  <a:gd name="connsiteX175" fmla="*/ 7301453 w 8372664"/>
                  <a:gd name="connsiteY175" fmla="*/ 1013254 h 6713838"/>
                  <a:gd name="connsiteX176" fmla="*/ 7202599 w 8372664"/>
                  <a:gd name="connsiteY176" fmla="*/ 906162 h 6713838"/>
                  <a:gd name="connsiteX177" fmla="*/ 7046080 w 8372664"/>
                  <a:gd name="connsiteY177" fmla="*/ 799070 h 6713838"/>
                  <a:gd name="connsiteX178" fmla="*/ 6963702 w 8372664"/>
                  <a:gd name="connsiteY178" fmla="*/ 741405 h 6713838"/>
                  <a:gd name="connsiteX179" fmla="*/ 6889561 w 8372664"/>
                  <a:gd name="connsiteY179" fmla="*/ 724930 h 6713838"/>
                  <a:gd name="connsiteX180" fmla="*/ 6741280 w 8372664"/>
                  <a:gd name="connsiteY180" fmla="*/ 675503 h 6713838"/>
                  <a:gd name="connsiteX181" fmla="*/ 6584761 w 8372664"/>
                  <a:gd name="connsiteY181" fmla="*/ 683740 h 6713838"/>
                  <a:gd name="connsiteX182" fmla="*/ 6527096 w 8372664"/>
                  <a:gd name="connsiteY182" fmla="*/ 700216 h 6713838"/>
                  <a:gd name="connsiteX183" fmla="*/ 6494145 w 8372664"/>
                  <a:gd name="connsiteY183" fmla="*/ 708454 h 6713838"/>
                  <a:gd name="connsiteX184" fmla="*/ 6378815 w 8372664"/>
                  <a:gd name="connsiteY184" fmla="*/ 700216 h 6713838"/>
                  <a:gd name="connsiteX185" fmla="*/ 6312913 w 8372664"/>
                  <a:gd name="connsiteY185" fmla="*/ 675503 h 6713838"/>
                  <a:gd name="connsiteX186" fmla="*/ 6214059 w 8372664"/>
                  <a:gd name="connsiteY186" fmla="*/ 650789 h 6713838"/>
                  <a:gd name="connsiteX187" fmla="*/ 6049302 w 8372664"/>
                  <a:gd name="connsiteY187" fmla="*/ 535459 h 6713838"/>
                  <a:gd name="connsiteX188" fmla="*/ 5975161 w 8372664"/>
                  <a:gd name="connsiteY188" fmla="*/ 486032 h 6713838"/>
                  <a:gd name="connsiteX189" fmla="*/ 5909259 w 8372664"/>
                  <a:gd name="connsiteY189" fmla="*/ 411892 h 6713838"/>
                  <a:gd name="connsiteX190" fmla="*/ 5785691 w 8372664"/>
                  <a:gd name="connsiteY190" fmla="*/ 313038 h 6713838"/>
                  <a:gd name="connsiteX191" fmla="*/ 5653886 w 8372664"/>
                  <a:gd name="connsiteY191" fmla="*/ 255373 h 6713838"/>
                  <a:gd name="connsiteX192" fmla="*/ 5612696 w 8372664"/>
                  <a:gd name="connsiteY192" fmla="*/ 238897 h 6713838"/>
                  <a:gd name="connsiteX193" fmla="*/ 5538556 w 8372664"/>
                  <a:gd name="connsiteY193" fmla="*/ 230659 h 6713838"/>
                  <a:gd name="connsiteX194" fmla="*/ 5365561 w 8372664"/>
                  <a:gd name="connsiteY194" fmla="*/ 247135 h 6713838"/>
                  <a:gd name="connsiteX195" fmla="*/ 5200805 w 8372664"/>
                  <a:gd name="connsiteY195" fmla="*/ 296562 h 6713838"/>
                  <a:gd name="connsiteX196" fmla="*/ 5027810 w 8372664"/>
                  <a:gd name="connsiteY196" fmla="*/ 313038 h 6713838"/>
                  <a:gd name="connsiteX197" fmla="*/ 4863053 w 8372664"/>
                  <a:gd name="connsiteY197" fmla="*/ 304800 h 6713838"/>
                  <a:gd name="connsiteX198" fmla="*/ 4805388 w 8372664"/>
                  <a:gd name="connsiteY198" fmla="*/ 271849 h 6713838"/>
                  <a:gd name="connsiteX199" fmla="*/ 4747723 w 8372664"/>
                  <a:gd name="connsiteY199" fmla="*/ 247135 h 6713838"/>
                  <a:gd name="connsiteX200" fmla="*/ 4451161 w 8372664"/>
                  <a:gd name="connsiteY200" fmla="*/ 172994 h 6713838"/>
                  <a:gd name="connsiteX201" fmla="*/ 4327594 w 8372664"/>
                  <a:gd name="connsiteY201" fmla="*/ 131805 h 6713838"/>
                  <a:gd name="connsiteX202" fmla="*/ 4269929 w 8372664"/>
                  <a:gd name="connsiteY202" fmla="*/ 115330 h 6713838"/>
                  <a:gd name="connsiteX203" fmla="*/ 4228740 w 8372664"/>
                  <a:gd name="connsiteY203" fmla="*/ 98854 h 6713838"/>
                  <a:gd name="connsiteX204" fmla="*/ 4154599 w 8372664"/>
                  <a:gd name="connsiteY204" fmla="*/ 90616 h 6713838"/>
                  <a:gd name="connsiteX205" fmla="*/ 4080459 w 8372664"/>
                  <a:gd name="connsiteY205" fmla="*/ 131805 h 6713838"/>
                  <a:gd name="connsiteX206" fmla="*/ 3998080 w 8372664"/>
                  <a:gd name="connsiteY206" fmla="*/ 189470 h 6713838"/>
                  <a:gd name="connsiteX207" fmla="*/ 3956891 w 8372664"/>
                  <a:gd name="connsiteY207" fmla="*/ 205946 h 6713838"/>
                  <a:gd name="connsiteX208" fmla="*/ 3899226 w 8372664"/>
                  <a:gd name="connsiteY208" fmla="*/ 238897 h 6713838"/>
                  <a:gd name="connsiteX209" fmla="*/ 3833323 w 8372664"/>
                  <a:gd name="connsiteY209" fmla="*/ 247135 h 6713838"/>
                  <a:gd name="connsiteX210" fmla="*/ 3808610 w 8372664"/>
                  <a:gd name="connsiteY210" fmla="*/ 255373 h 6713838"/>
                  <a:gd name="connsiteX211" fmla="*/ 3783896 w 8372664"/>
                  <a:gd name="connsiteY211" fmla="*/ 271849 h 6713838"/>
                  <a:gd name="connsiteX212" fmla="*/ 3717994 w 8372664"/>
                  <a:gd name="connsiteY212" fmla="*/ 321276 h 6713838"/>
                  <a:gd name="connsiteX213" fmla="*/ 3693280 w 8372664"/>
                  <a:gd name="connsiteY213" fmla="*/ 337751 h 6713838"/>
                  <a:gd name="connsiteX214" fmla="*/ 3750945 w 8372664"/>
                  <a:gd name="connsiteY214" fmla="*/ 313038 h 6713838"/>
                  <a:gd name="connsiteX215" fmla="*/ 3783896 w 8372664"/>
                  <a:gd name="connsiteY215" fmla="*/ 255373 h 6713838"/>
                  <a:gd name="connsiteX216" fmla="*/ 3808610 w 8372664"/>
                  <a:gd name="connsiteY216" fmla="*/ 189470 h 6713838"/>
                  <a:gd name="connsiteX217" fmla="*/ 3866275 w 8372664"/>
                  <a:gd name="connsiteY217" fmla="*/ 131805 h 6713838"/>
                  <a:gd name="connsiteX218" fmla="*/ 3841561 w 8372664"/>
                  <a:gd name="connsiteY218" fmla="*/ 164757 h 6713838"/>
                  <a:gd name="connsiteX219" fmla="*/ 3833323 w 8372664"/>
                  <a:gd name="connsiteY219" fmla="*/ 205946 h 6713838"/>
                  <a:gd name="connsiteX220" fmla="*/ 3965129 w 8372664"/>
                  <a:gd name="connsiteY220" fmla="*/ 378940 h 6713838"/>
                  <a:gd name="connsiteX221" fmla="*/ 3965129 w 8372664"/>
                  <a:gd name="connsiteY221" fmla="*/ 617838 h 6713838"/>
                  <a:gd name="connsiteX222" fmla="*/ 3940415 w 8372664"/>
                  <a:gd name="connsiteY222" fmla="*/ 609600 h 6713838"/>
                  <a:gd name="connsiteX223" fmla="*/ 3726232 w 8372664"/>
                  <a:gd name="connsiteY223" fmla="*/ 477794 h 6713838"/>
                  <a:gd name="connsiteX224" fmla="*/ 3561475 w 8372664"/>
                  <a:gd name="connsiteY224" fmla="*/ 370703 h 6713838"/>
                  <a:gd name="connsiteX225" fmla="*/ 3503810 w 8372664"/>
                  <a:gd name="connsiteY225" fmla="*/ 345989 h 6713838"/>
                  <a:gd name="connsiteX226" fmla="*/ 3347291 w 8372664"/>
                  <a:gd name="connsiteY226" fmla="*/ 329513 h 6713838"/>
                  <a:gd name="connsiteX227" fmla="*/ 3273151 w 8372664"/>
                  <a:gd name="connsiteY227" fmla="*/ 313038 h 6713838"/>
                  <a:gd name="connsiteX228" fmla="*/ 3190772 w 8372664"/>
                  <a:gd name="connsiteY228" fmla="*/ 296562 h 6713838"/>
                  <a:gd name="connsiteX229" fmla="*/ 3116632 w 8372664"/>
                  <a:gd name="connsiteY229" fmla="*/ 313038 h 6713838"/>
                  <a:gd name="connsiteX230" fmla="*/ 3067205 w 8372664"/>
                  <a:gd name="connsiteY230" fmla="*/ 337751 h 6713838"/>
                  <a:gd name="connsiteX231" fmla="*/ 2993064 w 8372664"/>
                  <a:gd name="connsiteY231" fmla="*/ 271849 h 6713838"/>
                  <a:gd name="connsiteX232" fmla="*/ 2960113 w 8372664"/>
                  <a:gd name="connsiteY232" fmla="*/ 205946 h 6713838"/>
                  <a:gd name="connsiteX233" fmla="*/ 2951875 w 8372664"/>
                  <a:gd name="connsiteY233" fmla="*/ 172994 h 6713838"/>
                  <a:gd name="connsiteX234" fmla="*/ 2918923 w 8372664"/>
                  <a:gd name="connsiteY234" fmla="*/ 131805 h 6713838"/>
                  <a:gd name="connsiteX235" fmla="*/ 2902448 w 8372664"/>
                  <a:gd name="connsiteY235" fmla="*/ 74140 h 6713838"/>
                  <a:gd name="connsiteX236" fmla="*/ 2853021 w 8372664"/>
                  <a:gd name="connsiteY236" fmla="*/ 49427 h 6713838"/>
                  <a:gd name="connsiteX237" fmla="*/ 2828307 w 8372664"/>
                  <a:gd name="connsiteY237" fmla="*/ 32951 h 6713838"/>
                  <a:gd name="connsiteX238" fmla="*/ 2803594 w 8372664"/>
                  <a:gd name="connsiteY238" fmla="*/ 8238 h 6713838"/>
                  <a:gd name="connsiteX239" fmla="*/ 2754167 w 8372664"/>
                  <a:gd name="connsiteY239" fmla="*/ 0 h 6713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</a:cxnLst>
                <a:rect l="l" t="t" r="r" b="b"/>
                <a:pathLst>
                  <a:path w="8372664" h="6713838">
                    <a:moveTo>
                      <a:pt x="2754167" y="0"/>
                    </a:moveTo>
                    <a:cubicBezTo>
                      <a:pt x="2697875" y="0"/>
                      <a:pt x="2561875" y="3553"/>
                      <a:pt x="2465842" y="8238"/>
                    </a:cubicBezTo>
                    <a:cubicBezTo>
                      <a:pt x="2449159" y="9052"/>
                      <a:pt x="2432924" y="13936"/>
                      <a:pt x="2416415" y="16476"/>
                    </a:cubicBezTo>
                    <a:cubicBezTo>
                      <a:pt x="2397224" y="19428"/>
                      <a:pt x="2377972" y="21967"/>
                      <a:pt x="2358751" y="24713"/>
                    </a:cubicBezTo>
                    <a:cubicBezTo>
                      <a:pt x="2240931" y="63987"/>
                      <a:pt x="2293294" y="48123"/>
                      <a:pt x="2202232" y="74140"/>
                    </a:cubicBezTo>
                    <a:cubicBezTo>
                      <a:pt x="2188502" y="82378"/>
                      <a:pt x="2175099" y="91187"/>
                      <a:pt x="2161042" y="98854"/>
                    </a:cubicBezTo>
                    <a:cubicBezTo>
                      <a:pt x="2120548" y="120942"/>
                      <a:pt x="2112400" y="115497"/>
                      <a:pt x="2086902" y="148281"/>
                    </a:cubicBezTo>
                    <a:cubicBezTo>
                      <a:pt x="2074745" y="163911"/>
                      <a:pt x="2060213" y="178923"/>
                      <a:pt x="2053951" y="197708"/>
                    </a:cubicBezTo>
                    <a:cubicBezTo>
                      <a:pt x="2044511" y="226026"/>
                      <a:pt x="2036311" y="249434"/>
                      <a:pt x="2029237" y="280086"/>
                    </a:cubicBezTo>
                    <a:cubicBezTo>
                      <a:pt x="2025481" y="296361"/>
                      <a:pt x="2025050" y="313309"/>
                      <a:pt x="2020999" y="329513"/>
                    </a:cubicBezTo>
                    <a:cubicBezTo>
                      <a:pt x="2002422" y="403820"/>
                      <a:pt x="1998659" y="374190"/>
                      <a:pt x="1955096" y="461319"/>
                    </a:cubicBezTo>
                    <a:cubicBezTo>
                      <a:pt x="1934647" y="502218"/>
                      <a:pt x="1936673" y="504456"/>
                      <a:pt x="1897432" y="543697"/>
                    </a:cubicBezTo>
                    <a:cubicBezTo>
                      <a:pt x="1887723" y="553406"/>
                      <a:pt x="1875904" y="560795"/>
                      <a:pt x="1864480" y="568411"/>
                    </a:cubicBezTo>
                    <a:cubicBezTo>
                      <a:pt x="1851158" y="577292"/>
                      <a:pt x="1837612" y="585964"/>
                      <a:pt x="1823291" y="593124"/>
                    </a:cubicBezTo>
                    <a:cubicBezTo>
                      <a:pt x="1786900" y="611320"/>
                      <a:pt x="1747590" y="618871"/>
                      <a:pt x="1707961" y="626076"/>
                    </a:cubicBezTo>
                    <a:cubicBezTo>
                      <a:pt x="1691528" y="629064"/>
                      <a:pt x="1675200" y="633202"/>
                      <a:pt x="1658534" y="634313"/>
                    </a:cubicBezTo>
                    <a:cubicBezTo>
                      <a:pt x="1592720" y="638700"/>
                      <a:pt x="1526729" y="639805"/>
                      <a:pt x="1460826" y="642551"/>
                    </a:cubicBezTo>
                    <a:cubicBezTo>
                      <a:pt x="1399742" y="652732"/>
                      <a:pt x="1415520" y="646081"/>
                      <a:pt x="1353734" y="675503"/>
                    </a:cubicBezTo>
                    <a:cubicBezTo>
                      <a:pt x="1314929" y="693982"/>
                      <a:pt x="1272789" y="707379"/>
                      <a:pt x="1238405" y="733167"/>
                    </a:cubicBezTo>
                    <a:cubicBezTo>
                      <a:pt x="1216437" y="749643"/>
                      <a:pt x="1195788" y="768040"/>
                      <a:pt x="1172502" y="782594"/>
                    </a:cubicBezTo>
                    <a:cubicBezTo>
                      <a:pt x="1151675" y="795611"/>
                      <a:pt x="1126585" y="801270"/>
                      <a:pt x="1106599" y="815546"/>
                    </a:cubicBezTo>
                    <a:cubicBezTo>
                      <a:pt x="1087639" y="829089"/>
                      <a:pt x="1074348" y="849229"/>
                      <a:pt x="1057172" y="864973"/>
                    </a:cubicBezTo>
                    <a:cubicBezTo>
                      <a:pt x="1041363" y="879465"/>
                      <a:pt x="1022171" y="890293"/>
                      <a:pt x="1007745" y="906162"/>
                    </a:cubicBezTo>
                    <a:cubicBezTo>
                      <a:pt x="994425" y="920814"/>
                      <a:pt x="987164" y="940127"/>
                      <a:pt x="974794" y="955589"/>
                    </a:cubicBezTo>
                    <a:cubicBezTo>
                      <a:pt x="965090" y="967719"/>
                      <a:pt x="952826" y="977556"/>
                      <a:pt x="941842" y="988540"/>
                    </a:cubicBezTo>
                    <a:cubicBezTo>
                      <a:pt x="939096" y="1007762"/>
                      <a:pt x="936797" y="1027052"/>
                      <a:pt x="933605" y="1046205"/>
                    </a:cubicBezTo>
                    <a:cubicBezTo>
                      <a:pt x="931303" y="1060016"/>
                      <a:pt x="927872" y="1073618"/>
                      <a:pt x="925367" y="1087394"/>
                    </a:cubicBezTo>
                    <a:cubicBezTo>
                      <a:pt x="922379" y="1103828"/>
                      <a:pt x="919875" y="1120345"/>
                      <a:pt x="917129" y="1136821"/>
                    </a:cubicBezTo>
                    <a:cubicBezTo>
                      <a:pt x="922704" y="1292928"/>
                      <a:pt x="936346" y="1383981"/>
                      <a:pt x="908891" y="1532238"/>
                    </a:cubicBezTo>
                    <a:cubicBezTo>
                      <a:pt x="905083" y="1552801"/>
                      <a:pt x="893530" y="1571198"/>
                      <a:pt x="884178" y="1589903"/>
                    </a:cubicBezTo>
                    <a:cubicBezTo>
                      <a:pt x="856798" y="1644662"/>
                      <a:pt x="830306" y="1677891"/>
                      <a:pt x="793561" y="1729946"/>
                    </a:cubicBezTo>
                    <a:cubicBezTo>
                      <a:pt x="779939" y="1749244"/>
                      <a:pt x="764525" y="1767356"/>
                      <a:pt x="752372" y="1787611"/>
                    </a:cubicBezTo>
                    <a:cubicBezTo>
                      <a:pt x="744134" y="1801341"/>
                      <a:pt x="736145" y="1815222"/>
                      <a:pt x="727659" y="1828800"/>
                    </a:cubicBezTo>
                    <a:cubicBezTo>
                      <a:pt x="705091" y="1864909"/>
                      <a:pt x="669721" y="1909229"/>
                      <a:pt x="645280" y="1935892"/>
                    </a:cubicBezTo>
                    <a:cubicBezTo>
                      <a:pt x="638590" y="1943190"/>
                      <a:pt x="627568" y="1945366"/>
                      <a:pt x="620567" y="1952367"/>
                    </a:cubicBezTo>
                    <a:cubicBezTo>
                      <a:pt x="599927" y="1973007"/>
                      <a:pt x="582537" y="1996671"/>
                      <a:pt x="562902" y="2018270"/>
                    </a:cubicBezTo>
                    <a:cubicBezTo>
                      <a:pt x="539651" y="2043846"/>
                      <a:pt x="491576" y="2084866"/>
                      <a:pt x="472286" y="2100649"/>
                    </a:cubicBezTo>
                    <a:cubicBezTo>
                      <a:pt x="464623" y="2106918"/>
                      <a:pt x="455810" y="2111632"/>
                      <a:pt x="447572" y="2117124"/>
                    </a:cubicBezTo>
                    <a:cubicBezTo>
                      <a:pt x="433842" y="2136346"/>
                      <a:pt x="421853" y="2156938"/>
                      <a:pt x="406383" y="2174789"/>
                    </a:cubicBezTo>
                    <a:cubicBezTo>
                      <a:pt x="386036" y="2198266"/>
                      <a:pt x="361514" y="2217829"/>
                      <a:pt x="340480" y="2240692"/>
                    </a:cubicBezTo>
                    <a:cubicBezTo>
                      <a:pt x="312981" y="2270582"/>
                      <a:pt x="235126" y="2347635"/>
                      <a:pt x="200437" y="2405449"/>
                    </a:cubicBezTo>
                    <a:cubicBezTo>
                      <a:pt x="189047" y="2424432"/>
                      <a:pt x="177387" y="2443312"/>
                      <a:pt x="167486" y="2463113"/>
                    </a:cubicBezTo>
                    <a:cubicBezTo>
                      <a:pt x="163603" y="2470880"/>
                      <a:pt x="161743" y="2479510"/>
                      <a:pt x="159248" y="2487827"/>
                    </a:cubicBezTo>
                    <a:cubicBezTo>
                      <a:pt x="153504" y="2506975"/>
                      <a:pt x="148264" y="2526270"/>
                      <a:pt x="142772" y="2545492"/>
                    </a:cubicBezTo>
                    <a:cubicBezTo>
                      <a:pt x="140026" y="2718487"/>
                      <a:pt x="141542" y="2891602"/>
                      <a:pt x="134534" y="3064476"/>
                    </a:cubicBezTo>
                    <a:cubicBezTo>
                      <a:pt x="133290" y="3095151"/>
                      <a:pt x="124080" y="3124988"/>
                      <a:pt x="118059" y="3155092"/>
                    </a:cubicBezTo>
                    <a:cubicBezTo>
                      <a:pt x="110349" y="3193644"/>
                      <a:pt x="101874" y="3232042"/>
                      <a:pt x="93345" y="3270421"/>
                    </a:cubicBezTo>
                    <a:cubicBezTo>
                      <a:pt x="78345" y="3337920"/>
                      <a:pt x="87254" y="3274017"/>
                      <a:pt x="68632" y="3385751"/>
                    </a:cubicBezTo>
                    <a:cubicBezTo>
                      <a:pt x="62248" y="3424056"/>
                      <a:pt x="59490" y="3462946"/>
                      <a:pt x="52156" y="3501081"/>
                    </a:cubicBezTo>
                    <a:cubicBezTo>
                      <a:pt x="39968" y="3564458"/>
                      <a:pt x="34441" y="3578936"/>
                      <a:pt x="19205" y="3624649"/>
                    </a:cubicBezTo>
                    <a:cubicBezTo>
                      <a:pt x="10173" y="3687873"/>
                      <a:pt x="-13973" y="3800061"/>
                      <a:pt x="10967" y="3863546"/>
                    </a:cubicBezTo>
                    <a:cubicBezTo>
                      <a:pt x="40489" y="3938692"/>
                      <a:pt x="119640" y="3995191"/>
                      <a:pt x="183961" y="4036540"/>
                    </a:cubicBezTo>
                    <a:cubicBezTo>
                      <a:pt x="191265" y="4041236"/>
                      <a:pt x="200437" y="4042032"/>
                      <a:pt x="208675" y="4044778"/>
                    </a:cubicBezTo>
                    <a:cubicBezTo>
                      <a:pt x="214167" y="4053016"/>
                      <a:pt x="216703" y="4064329"/>
                      <a:pt x="225151" y="4069492"/>
                    </a:cubicBezTo>
                    <a:cubicBezTo>
                      <a:pt x="231764" y="4073533"/>
                      <a:pt x="423079" y="4165980"/>
                      <a:pt x="447572" y="4184821"/>
                    </a:cubicBezTo>
                    <a:lnTo>
                      <a:pt x="554664" y="4267200"/>
                    </a:lnTo>
                    <a:cubicBezTo>
                      <a:pt x="551918" y="4294659"/>
                      <a:pt x="551222" y="4322402"/>
                      <a:pt x="546426" y="4349578"/>
                    </a:cubicBezTo>
                    <a:cubicBezTo>
                      <a:pt x="542952" y="4369265"/>
                      <a:pt x="535102" y="4387927"/>
                      <a:pt x="529951" y="4407243"/>
                    </a:cubicBezTo>
                    <a:cubicBezTo>
                      <a:pt x="524117" y="4429122"/>
                      <a:pt x="518967" y="4451178"/>
                      <a:pt x="513475" y="4473146"/>
                    </a:cubicBezTo>
                    <a:cubicBezTo>
                      <a:pt x="498294" y="4655313"/>
                      <a:pt x="493428" y="4662236"/>
                      <a:pt x="521713" y="4926227"/>
                    </a:cubicBezTo>
                    <a:cubicBezTo>
                      <a:pt x="528495" y="4989528"/>
                      <a:pt x="591377" y="5119254"/>
                      <a:pt x="620567" y="5165124"/>
                    </a:cubicBezTo>
                    <a:cubicBezTo>
                      <a:pt x="673909" y="5248947"/>
                      <a:pt x="683113" y="5271326"/>
                      <a:pt x="752372" y="5346357"/>
                    </a:cubicBezTo>
                    <a:cubicBezTo>
                      <a:pt x="759087" y="5353632"/>
                      <a:pt x="769271" y="5356754"/>
                      <a:pt x="777086" y="5362832"/>
                    </a:cubicBezTo>
                    <a:cubicBezTo>
                      <a:pt x="818723" y="5395216"/>
                      <a:pt x="850612" y="5445006"/>
                      <a:pt x="900653" y="5461686"/>
                    </a:cubicBezTo>
                    <a:cubicBezTo>
                      <a:pt x="942241" y="5475549"/>
                      <a:pt x="944784" y="5475515"/>
                      <a:pt x="999507" y="5502876"/>
                    </a:cubicBezTo>
                    <a:cubicBezTo>
                      <a:pt x="1074939" y="5540592"/>
                      <a:pt x="949520" y="5494414"/>
                      <a:pt x="1073648" y="5544065"/>
                    </a:cubicBezTo>
                    <a:cubicBezTo>
                      <a:pt x="1111550" y="5559226"/>
                      <a:pt x="1152466" y="5566998"/>
                      <a:pt x="1188978" y="5585254"/>
                    </a:cubicBezTo>
                    <a:cubicBezTo>
                      <a:pt x="1241331" y="5611431"/>
                      <a:pt x="1309893" y="5650743"/>
                      <a:pt x="1370210" y="5667632"/>
                    </a:cubicBezTo>
                    <a:cubicBezTo>
                      <a:pt x="1416390" y="5680562"/>
                      <a:pt x="1463601" y="5689477"/>
                      <a:pt x="1510253" y="5700584"/>
                    </a:cubicBezTo>
                    <a:cubicBezTo>
                      <a:pt x="1521267" y="5703206"/>
                      <a:pt x="1532464" y="5705241"/>
                      <a:pt x="1543205" y="5708821"/>
                    </a:cubicBezTo>
                    <a:cubicBezTo>
                      <a:pt x="1551443" y="5711567"/>
                      <a:pt x="1559457" y="5715106"/>
                      <a:pt x="1567918" y="5717059"/>
                    </a:cubicBezTo>
                    <a:cubicBezTo>
                      <a:pt x="1595204" y="5723356"/>
                      <a:pt x="1622914" y="5727667"/>
                      <a:pt x="1650296" y="5733535"/>
                    </a:cubicBezTo>
                    <a:cubicBezTo>
                      <a:pt x="1661367" y="5735907"/>
                      <a:pt x="1672146" y="5739553"/>
                      <a:pt x="1683248" y="5741773"/>
                    </a:cubicBezTo>
                    <a:cubicBezTo>
                      <a:pt x="1699627" y="5745049"/>
                      <a:pt x="1716267" y="5746886"/>
                      <a:pt x="1732675" y="5750011"/>
                    </a:cubicBezTo>
                    <a:cubicBezTo>
                      <a:pt x="1773938" y="5757871"/>
                      <a:pt x="1815238" y="5765612"/>
                      <a:pt x="1856242" y="5774724"/>
                    </a:cubicBezTo>
                    <a:cubicBezTo>
                      <a:pt x="1864719" y="5776608"/>
                      <a:pt x="1872607" y="5780576"/>
                      <a:pt x="1880956" y="5782962"/>
                    </a:cubicBezTo>
                    <a:cubicBezTo>
                      <a:pt x="1911060" y="5791563"/>
                      <a:pt x="1941009" y="5800884"/>
                      <a:pt x="1971572" y="5807676"/>
                    </a:cubicBezTo>
                    <a:cubicBezTo>
                      <a:pt x="1990526" y="5811888"/>
                      <a:pt x="2010015" y="5813167"/>
                      <a:pt x="2029237" y="5815913"/>
                    </a:cubicBezTo>
                    <a:cubicBezTo>
                      <a:pt x="2155211" y="5885900"/>
                      <a:pt x="2059445" y="5823811"/>
                      <a:pt x="2144567" y="5898292"/>
                    </a:cubicBezTo>
                    <a:cubicBezTo>
                      <a:pt x="2152018" y="5904811"/>
                      <a:pt x="2162279" y="5907766"/>
                      <a:pt x="2169280" y="5914767"/>
                    </a:cubicBezTo>
                    <a:cubicBezTo>
                      <a:pt x="2189920" y="5935407"/>
                      <a:pt x="2205496" y="5960871"/>
                      <a:pt x="2226945" y="5980670"/>
                    </a:cubicBezTo>
                    <a:cubicBezTo>
                      <a:pt x="2241495" y="5994101"/>
                      <a:pt x="2260531" y="6001740"/>
                      <a:pt x="2276372" y="6013621"/>
                    </a:cubicBezTo>
                    <a:cubicBezTo>
                      <a:pt x="2283837" y="6019220"/>
                      <a:pt x="2321989" y="6048787"/>
                      <a:pt x="2334037" y="6054811"/>
                    </a:cubicBezTo>
                    <a:cubicBezTo>
                      <a:pt x="2345154" y="6060369"/>
                      <a:pt x="2394504" y="6082284"/>
                      <a:pt x="2416415" y="6087762"/>
                    </a:cubicBezTo>
                    <a:cubicBezTo>
                      <a:pt x="2429999" y="6091158"/>
                      <a:pt x="2444021" y="6092604"/>
                      <a:pt x="2457605" y="6096000"/>
                    </a:cubicBezTo>
                    <a:cubicBezTo>
                      <a:pt x="2466029" y="6098106"/>
                      <a:pt x="2474001" y="6101743"/>
                      <a:pt x="2482318" y="6104238"/>
                    </a:cubicBezTo>
                    <a:cubicBezTo>
                      <a:pt x="2501466" y="6109982"/>
                      <a:pt x="2520697" y="6115453"/>
                      <a:pt x="2539983" y="6120713"/>
                    </a:cubicBezTo>
                    <a:cubicBezTo>
                      <a:pt x="2612214" y="6140412"/>
                      <a:pt x="2527723" y="6116158"/>
                      <a:pt x="2622361" y="6137189"/>
                    </a:cubicBezTo>
                    <a:cubicBezTo>
                      <a:pt x="2630838" y="6139073"/>
                      <a:pt x="2638510" y="6143999"/>
                      <a:pt x="2647075" y="6145427"/>
                    </a:cubicBezTo>
                    <a:cubicBezTo>
                      <a:pt x="2671602" y="6149515"/>
                      <a:pt x="2696568" y="6150379"/>
                      <a:pt x="2721215" y="6153665"/>
                    </a:cubicBezTo>
                    <a:cubicBezTo>
                      <a:pt x="2737771" y="6155873"/>
                      <a:pt x="2754092" y="6159646"/>
                      <a:pt x="2770642" y="6161903"/>
                    </a:cubicBezTo>
                    <a:cubicBezTo>
                      <a:pt x="2814513" y="6167885"/>
                      <a:pt x="2858570" y="6172449"/>
                      <a:pt x="2902448" y="6178378"/>
                    </a:cubicBezTo>
                    <a:cubicBezTo>
                      <a:pt x="2960173" y="6186179"/>
                      <a:pt x="3018931" y="6188965"/>
                      <a:pt x="3075442" y="6203092"/>
                    </a:cubicBezTo>
                    <a:lnTo>
                      <a:pt x="3174296" y="6227805"/>
                    </a:lnTo>
                    <a:cubicBezTo>
                      <a:pt x="3209920" y="6236355"/>
                      <a:pt x="3246632" y="6240934"/>
                      <a:pt x="3281388" y="6252519"/>
                    </a:cubicBezTo>
                    <a:cubicBezTo>
                      <a:pt x="3330602" y="6268924"/>
                      <a:pt x="3359588" y="6278983"/>
                      <a:pt x="3421432" y="6293708"/>
                    </a:cubicBezTo>
                    <a:cubicBezTo>
                      <a:pt x="3440320" y="6298205"/>
                      <a:pt x="3459875" y="6299200"/>
                      <a:pt x="3479096" y="6301946"/>
                    </a:cubicBezTo>
                    <a:cubicBezTo>
                      <a:pt x="3487334" y="6304692"/>
                      <a:pt x="3495214" y="6308956"/>
                      <a:pt x="3503810" y="6310184"/>
                    </a:cubicBezTo>
                    <a:cubicBezTo>
                      <a:pt x="3632064" y="6328505"/>
                      <a:pt x="3734660" y="6314297"/>
                      <a:pt x="3874513" y="6310184"/>
                    </a:cubicBezTo>
                    <a:lnTo>
                      <a:pt x="4286405" y="6318421"/>
                    </a:lnTo>
                    <a:cubicBezTo>
                      <a:pt x="4297719" y="6318840"/>
                      <a:pt x="4308188" y="6324798"/>
                      <a:pt x="4319356" y="6326659"/>
                    </a:cubicBezTo>
                    <a:cubicBezTo>
                      <a:pt x="4357661" y="6333043"/>
                      <a:pt x="4434686" y="6343135"/>
                      <a:pt x="4434686" y="6343135"/>
                    </a:cubicBezTo>
                    <a:cubicBezTo>
                      <a:pt x="4442924" y="6345881"/>
                      <a:pt x="4450736" y="6350776"/>
                      <a:pt x="4459399" y="6351373"/>
                    </a:cubicBezTo>
                    <a:cubicBezTo>
                      <a:pt x="4707974" y="6368516"/>
                      <a:pt x="4602677" y="6335975"/>
                      <a:pt x="4698296" y="6367849"/>
                    </a:cubicBezTo>
                    <a:cubicBezTo>
                      <a:pt x="4712026" y="6381579"/>
                      <a:pt x="4724873" y="6396252"/>
                      <a:pt x="4739486" y="6409038"/>
                    </a:cubicBezTo>
                    <a:cubicBezTo>
                      <a:pt x="4746937" y="6415557"/>
                      <a:pt x="4756143" y="6419759"/>
                      <a:pt x="4764199" y="6425513"/>
                    </a:cubicBezTo>
                    <a:cubicBezTo>
                      <a:pt x="4775372" y="6433493"/>
                      <a:pt x="4786167" y="6441989"/>
                      <a:pt x="4797151" y="6450227"/>
                    </a:cubicBezTo>
                    <a:cubicBezTo>
                      <a:pt x="4814408" y="6476113"/>
                      <a:pt x="4818918" y="6486379"/>
                      <a:pt x="4846578" y="6507892"/>
                    </a:cubicBezTo>
                    <a:cubicBezTo>
                      <a:pt x="4859217" y="6517722"/>
                      <a:pt x="4874037" y="6524367"/>
                      <a:pt x="4887767" y="6532605"/>
                    </a:cubicBezTo>
                    <a:cubicBezTo>
                      <a:pt x="4893259" y="6540843"/>
                      <a:pt x="4899330" y="6548723"/>
                      <a:pt x="4904242" y="6557319"/>
                    </a:cubicBezTo>
                    <a:cubicBezTo>
                      <a:pt x="4910335" y="6567981"/>
                      <a:pt x="4913906" y="6580052"/>
                      <a:pt x="4920718" y="6590270"/>
                    </a:cubicBezTo>
                    <a:cubicBezTo>
                      <a:pt x="4935950" y="6613118"/>
                      <a:pt x="4953994" y="6633966"/>
                      <a:pt x="4970145" y="6656173"/>
                    </a:cubicBezTo>
                    <a:cubicBezTo>
                      <a:pt x="4975968" y="6664180"/>
                      <a:pt x="4979104" y="6674443"/>
                      <a:pt x="4986621" y="6680886"/>
                    </a:cubicBezTo>
                    <a:cubicBezTo>
                      <a:pt x="5011381" y="6702109"/>
                      <a:pt x="5025568" y="6704853"/>
                      <a:pt x="5052523" y="6713838"/>
                    </a:cubicBezTo>
                    <a:cubicBezTo>
                      <a:pt x="5110188" y="6711092"/>
                      <a:pt x="5167958" y="6710028"/>
                      <a:pt x="5225518" y="6705600"/>
                    </a:cubicBezTo>
                    <a:cubicBezTo>
                      <a:pt x="5239478" y="6704526"/>
                      <a:pt x="5252896" y="6699664"/>
                      <a:pt x="5266707" y="6697362"/>
                    </a:cubicBezTo>
                    <a:cubicBezTo>
                      <a:pt x="5285860" y="6694170"/>
                      <a:pt x="5305150" y="6691870"/>
                      <a:pt x="5324372" y="6689124"/>
                    </a:cubicBezTo>
                    <a:cubicBezTo>
                      <a:pt x="5340848" y="6680886"/>
                      <a:pt x="5359063" y="6675463"/>
                      <a:pt x="5373799" y="6664411"/>
                    </a:cubicBezTo>
                    <a:cubicBezTo>
                      <a:pt x="5381720" y="6658471"/>
                      <a:pt x="5382037" y="6645189"/>
                      <a:pt x="5390275" y="6639697"/>
                    </a:cubicBezTo>
                    <a:cubicBezTo>
                      <a:pt x="5399695" y="6633417"/>
                      <a:pt x="5412485" y="6635039"/>
                      <a:pt x="5423226" y="6631459"/>
                    </a:cubicBezTo>
                    <a:cubicBezTo>
                      <a:pt x="5445483" y="6624040"/>
                      <a:pt x="5467472" y="6615770"/>
                      <a:pt x="5489129" y="6606746"/>
                    </a:cubicBezTo>
                    <a:cubicBezTo>
                      <a:pt x="5500465" y="6602023"/>
                      <a:pt x="5510917" y="6595387"/>
                      <a:pt x="5522080" y="6590270"/>
                    </a:cubicBezTo>
                    <a:cubicBezTo>
                      <a:pt x="5576827" y="6565178"/>
                      <a:pt x="5630240" y="6536711"/>
                      <a:pt x="5686837" y="6516130"/>
                    </a:cubicBezTo>
                    <a:lnTo>
                      <a:pt x="5777453" y="6483178"/>
                    </a:lnTo>
                    <a:cubicBezTo>
                      <a:pt x="5799421" y="6466702"/>
                      <a:pt x="5821914" y="6450905"/>
                      <a:pt x="5843356" y="6433751"/>
                    </a:cubicBezTo>
                    <a:cubicBezTo>
                      <a:pt x="5883366" y="6401743"/>
                      <a:pt x="5933730" y="6356040"/>
                      <a:pt x="5966923" y="6318421"/>
                    </a:cubicBezTo>
                    <a:cubicBezTo>
                      <a:pt x="5987637" y="6294945"/>
                      <a:pt x="6000767" y="6264598"/>
                      <a:pt x="6024588" y="6244281"/>
                    </a:cubicBezTo>
                    <a:cubicBezTo>
                      <a:pt x="6094787" y="6184406"/>
                      <a:pt x="6186964" y="6149577"/>
                      <a:pt x="6247010" y="6079524"/>
                    </a:cubicBezTo>
                    <a:cubicBezTo>
                      <a:pt x="6263486" y="6060302"/>
                      <a:pt x="6282394" y="6042924"/>
                      <a:pt x="6296437" y="6021859"/>
                    </a:cubicBezTo>
                    <a:cubicBezTo>
                      <a:pt x="6388765" y="5883367"/>
                      <a:pt x="6237230" y="5983207"/>
                      <a:pt x="6469432" y="5766486"/>
                    </a:cubicBezTo>
                    <a:cubicBezTo>
                      <a:pt x="6510621" y="5728043"/>
                      <a:pt x="6548448" y="5685648"/>
                      <a:pt x="6592999" y="5651157"/>
                    </a:cubicBezTo>
                    <a:cubicBezTo>
                      <a:pt x="6699104" y="5569011"/>
                      <a:pt x="6880164" y="5490297"/>
                      <a:pt x="6996653" y="5461686"/>
                    </a:cubicBezTo>
                    <a:cubicBezTo>
                      <a:pt x="7060709" y="5445953"/>
                      <a:pt x="7128458" y="5456195"/>
                      <a:pt x="7194361" y="5453449"/>
                    </a:cubicBezTo>
                    <a:cubicBezTo>
                      <a:pt x="7213583" y="5450703"/>
                      <a:pt x="7233265" y="5450214"/>
                      <a:pt x="7252026" y="5445211"/>
                    </a:cubicBezTo>
                    <a:cubicBezTo>
                      <a:pt x="7274695" y="5439166"/>
                      <a:pt x="7296490" y="5430026"/>
                      <a:pt x="7317929" y="5420497"/>
                    </a:cubicBezTo>
                    <a:cubicBezTo>
                      <a:pt x="7379164" y="5393281"/>
                      <a:pt x="7416625" y="5374246"/>
                      <a:pt x="7466210" y="5329881"/>
                    </a:cubicBezTo>
                    <a:cubicBezTo>
                      <a:pt x="7498044" y="5301398"/>
                      <a:pt x="7526621" y="5269470"/>
                      <a:pt x="7556826" y="5239265"/>
                    </a:cubicBezTo>
                    <a:cubicBezTo>
                      <a:pt x="7559572" y="5231027"/>
                      <a:pt x="7562015" y="5222682"/>
                      <a:pt x="7565064" y="5214551"/>
                    </a:cubicBezTo>
                    <a:cubicBezTo>
                      <a:pt x="7570256" y="5200705"/>
                      <a:pt x="7576864" y="5187391"/>
                      <a:pt x="7581540" y="5173362"/>
                    </a:cubicBezTo>
                    <a:cubicBezTo>
                      <a:pt x="7592884" y="5139330"/>
                      <a:pt x="7606024" y="5083660"/>
                      <a:pt x="7614491" y="5049794"/>
                    </a:cubicBezTo>
                    <a:cubicBezTo>
                      <a:pt x="7622566" y="4977119"/>
                      <a:pt x="7622668" y="4960636"/>
                      <a:pt x="7639205" y="4885038"/>
                    </a:cubicBezTo>
                    <a:cubicBezTo>
                      <a:pt x="7651872" y="4827130"/>
                      <a:pt x="7667065" y="4769802"/>
                      <a:pt x="7680394" y="4712043"/>
                    </a:cubicBezTo>
                    <a:cubicBezTo>
                      <a:pt x="7690431" y="4668549"/>
                      <a:pt x="7688411" y="4649278"/>
                      <a:pt x="7713345" y="4604951"/>
                    </a:cubicBezTo>
                    <a:cubicBezTo>
                      <a:pt x="7726807" y="4581018"/>
                      <a:pt x="7745035" y="4560011"/>
                      <a:pt x="7762772" y="4539049"/>
                    </a:cubicBezTo>
                    <a:cubicBezTo>
                      <a:pt x="7784993" y="4512788"/>
                      <a:pt x="7817233" y="4485211"/>
                      <a:pt x="7845151" y="4464908"/>
                    </a:cubicBezTo>
                    <a:cubicBezTo>
                      <a:pt x="7861165" y="4453262"/>
                      <a:pt x="7877159" y="4441373"/>
                      <a:pt x="7894578" y="4431957"/>
                    </a:cubicBezTo>
                    <a:cubicBezTo>
                      <a:pt x="7938161" y="4408399"/>
                      <a:pt x="8148120" y="4308341"/>
                      <a:pt x="8232329" y="4250724"/>
                    </a:cubicBezTo>
                    <a:cubicBezTo>
                      <a:pt x="8258168" y="4233045"/>
                      <a:pt x="8283526" y="4214363"/>
                      <a:pt x="8306469" y="4193059"/>
                    </a:cubicBezTo>
                    <a:cubicBezTo>
                      <a:pt x="8322185" y="4178466"/>
                      <a:pt x="8333929" y="4160108"/>
                      <a:pt x="8347659" y="4143632"/>
                    </a:cubicBezTo>
                    <a:cubicBezTo>
                      <a:pt x="8373612" y="4039815"/>
                      <a:pt x="8384066" y="4024394"/>
                      <a:pt x="8355896" y="3880021"/>
                    </a:cubicBezTo>
                    <a:cubicBezTo>
                      <a:pt x="8346228" y="3830472"/>
                      <a:pt x="8320809" y="3785132"/>
                      <a:pt x="8298232" y="3739978"/>
                    </a:cubicBezTo>
                    <a:cubicBezTo>
                      <a:pt x="8284949" y="3713412"/>
                      <a:pt x="8271284" y="3685252"/>
                      <a:pt x="8248805" y="3665838"/>
                    </a:cubicBezTo>
                    <a:cubicBezTo>
                      <a:pt x="8156739" y="3586326"/>
                      <a:pt x="8116717" y="3594255"/>
                      <a:pt x="8026383" y="3534032"/>
                    </a:cubicBezTo>
                    <a:cubicBezTo>
                      <a:pt x="7997124" y="3514526"/>
                      <a:pt x="7971464" y="3490097"/>
                      <a:pt x="7944005" y="3468130"/>
                    </a:cubicBezTo>
                    <a:cubicBezTo>
                      <a:pt x="7931835" y="3443791"/>
                      <a:pt x="7918941" y="3420283"/>
                      <a:pt x="7911053" y="3393989"/>
                    </a:cubicBezTo>
                    <a:cubicBezTo>
                      <a:pt x="7907030" y="3380578"/>
                      <a:pt x="7905561" y="3366530"/>
                      <a:pt x="7902815" y="3352800"/>
                    </a:cubicBezTo>
                    <a:cubicBezTo>
                      <a:pt x="7911053" y="3311611"/>
                      <a:pt x="7913174" y="3268708"/>
                      <a:pt x="7927529" y="3229232"/>
                    </a:cubicBezTo>
                    <a:cubicBezTo>
                      <a:pt x="7935602" y="3207033"/>
                      <a:pt x="7956565" y="3191822"/>
                      <a:pt x="7968718" y="3171567"/>
                    </a:cubicBezTo>
                    <a:cubicBezTo>
                      <a:pt x="8002169" y="3115816"/>
                      <a:pt x="8005729" y="3093484"/>
                      <a:pt x="8026383" y="3031524"/>
                    </a:cubicBezTo>
                    <a:cubicBezTo>
                      <a:pt x="8048492" y="2766222"/>
                      <a:pt x="8019384" y="3122105"/>
                      <a:pt x="8042859" y="2809103"/>
                    </a:cubicBezTo>
                    <a:cubicBezTo>
                      <a:pt x="8069089" y="2459363"/>
                      <a:pt x="8051046" y="2735756"/>
                      <a:pt x="8067572" y="2471351"/>
                    </a:cubicBezTo>
                    <a:cubicBezTo>
                      <a:pt x="8062080" y="2383481"/>
                      <a:pt x="8064929" y="2294688"/>
                      <a:pt x="8051096" y="2207740"/>
                    </a:cubicBezTo>
                    <a:cubicBezTo>
                      <a:pt x="8045487" y="2172486"/>
                      <a:pt x="8026255" y="2140620"/>
                      <a:pt x="8009907" y="2108886"/>
                    </a:cubicBezTo>
                    <a:cubicBezTo>
                      <a:pt x="7979492" y="2049844"/>
                      <a:pt x="7945223" y="1992843"/>
                      <a:pt x="7911053" y="1935892"/>
                    </a:cubicBezTo>
                    <a:cubicBezTo>
                      <a:pt x="7903989" y="1924119"/>
                      <a:pt x="7893711" y="1914523"/>
                      <a:pt x="7886340" y="1902940"/>
                    </a:cubicBezTo>
                    <a:cubicBezTo>
                      <a:pt x="7874454" y="1884263"/>
                      <a:pt x="7865360" y="1863898"/>
                      <a:pt x="7853388" y="1845276"/>
                    </a:cubicBezTo>
                    <a:cubicBezTo>
                      <a:pt x="7840614" y="1825406"/>
                      <a:pt x="7824175" y="1807971"/>
                      <a:pt x="7812199" y="1787611"/>
                    </a:cubicBezTo>
                    <a:cubicBezTo>
                      <a:pt x="7796633" y="1761149"/>
                      <a:pt x="7786661" y="1731644"/>
                      <a:pt x="7771010" y="1705232"/>
                    </a:cubicBezTo>
                    <a:cubicBezTo>
                      <a:pt x="7742665" y="1657399"/>
                      <a:pt x="7711236" y="1611452"/>
                      <a:pt x="7680394" y="1565189"/>
                    </a:cubicBezTo>
                    <a:cubicBezTo>
                      <a:pt x="7656310" y="1529064"/>
                      <a:pt x="7636954" y="1488798"/>
                      <a:pt x="7606253" y="1458097"/>
                    </a:cubicBezTo>
                    <a:cubicBezTo>
                      <a:pt x="7568319" y="1420163"/>
                      <a:pt x="7549011" y="1396610"/>
                      <a:pt x="7507399" y="1367481"/>
                    </a:cubicBezTo>
                    <a:cubicBezTo>
                      <a:pt x="7494282" y="1358299"/>
                      <a:pt x="7480338" y="1350302"/>
                      <a:pt x="7466210" y="1342767"/>
                    </a:cubicBezTo>
                    <a:cubicBezTo>
                      <a:pt x="7439121" y="1328320"/>
                      <a:pt x="7383832" y="1301578"/>
                      <a:pt x="7383832" y="1301578"/>
                    </a:cubicBezTo>
                    <a:cubicBezTo>
                      <a:pt x="7381086" y="1293340"/>
                      <a:pt x="7378643" y="1284995"/>
                      <a:pt x="7375594" y="1276865"/>
                    </a:cubicBezTo>
                    <a:cubicBezTo>
                      <a:pt x="7361343" y="1238863"/>
                      <a:pt x="7357782" y="1239533"/>
                      <a:pt x="7350880" y="1202724"/>
                    </a:cubicBezTo>
                    <a:cubicBezTo>
                      <a:pt x="7337413" y="1130899"/>
                      <a:pt x="7337844" y="1078757"/>
                      <a:pt x="7301453" y="1013254"/>
                    </a:cubicBezTo>
                    <a:cubicBezTo>
                      <a:pt x="7291626" y="995566"/>
                      <a:pt x="7219525" y="920416"/>
                      <a:pt x="7202599" y="906162"/>
                    </a:cubicBezTo>
                    <a:cubicBezTo>
                      <a:pt x="6995472" y="731740"/>
                      <a:pt x="7170732" y="876979"/>
                      <a:pt x="7046080" y="799070"/>
                    </a:cubicBezTo>
                    <a:cubicBezTo>
                      <a:pt x="7017656" y="781305"/>
                      <a:pt x="6993994" y="755754"/>
                      <a:pt x="6963702" y="741405"/>
                    </a:cubicBezTo>
                    <a:cubicBezTo>
                      <a:pt x="6940823" y="730567"/>
                      <a:pt x="6913686" y="732606"/>
                      <a:pt x="6889561" y="724930"/>
                    </a:cubicBezTo>
                    <a:cubicBezTo>
                      <a:pt x="6701858" y="665207"/>
                      <a:pt x="6844699" y="696185"/>
                      <a:pt x="6741280" y="675503"/>
                    </a:cubicBezTo>
                    <a:cubicBezTo>
                      <a:pt x="6689107" y="678249"/>
                      <a:pt x="6636662" y="677752"/>
                      <a:pt x="6584761" y="683740"/>
                    </a:cubicBezTo>
                    <a:cubicBezTo>
                      <a:pt x="6564902" y="686031"/>
                      <a:pt x="6546382" y="694956"/>
                      <a:pt x="6527096" y="700216"/>
                    </a:cubicBezTo>
                    <a:cubicBezTo>
                      <a:pt x="6516173" y="703195"/>
                      <a:pt x="6505129" y="705708"/>
                      <a:pt x="6494145" y="708454"/>
                    </a:cubicBezTo>
                    <a:cubicBezTo>
                      <a:pt x="6455702" y="705708"/>
                      <a:pt x="6416735" y="707110"/>
                      <a:pt x="6378815" y="700216"/>
                    </a:cubicBezTo>
                    <a:cubicBezTo>
                      <a:pt x="6355732" y="696019"/>
                      <a:pt x="6335007" y="683394"/>
                      <a:pt x="6312913" y="675503"/>
                    </a:cubicBezTo>
                    <a:cubicBezTo>
                      <a:pt x="6255797" y="655105"/>
                      <a:pt x="6272771" y="660575"/>
                      <a:pt x="6214059" y="650789"/>
                    </a:cubicBezTo>
                    <a:cubicBezTo>
                      <a:pt x="6014325" y="500989"/>
                      <a:pt x="6200546" y="636289"/>
                      <a:pt x="6049302" y="535459"/>
                    </a:cubicBezTo>
                    <a:cubicBezTo>
                      <a:pt x="5946351" y="466825"/>
                      <a:pt x="6094821" y="557828"/>
                      <a:pt x="5975161" y="486032"/>
                    </a:cubicBezTo>
                    <a:cubicBezTo>
                      <a:pt x="5949967" y="452440"/>
                      <a:pt x="5944361" y="441728"/>
                      <a:pt x="5909259" y="411892"/>
                    </a:cubicBezTo>
                    <a:cubicBezTo>
                      <a:pt x="5869068" y="377730"/>
                      <a:pt x="5832870" y="336628"/>
                      <a:pt x="5785691" y="313038"/>
                    </a:cubicBezTo>
                    <a:cubicBezTo>
                      <a:pt x="5656923" y="248654"/>
                      <a:pt x="5749893" y="290285"/>
                      <a:pt x="5653886" y="255373"/>
                    </a:cubicBezTo>
                    <a:cubicBezTo>
                      <a:pt x="5639989" y="250319"/>
                      <a:pt x="5627155" y="241995"/>
                      <a:pt x="5612696" y="238897"/>
                    </a:cubicBezTo>
                    <a:cubicBezTo>
                      <a:pt x="5588383" y="233687"/>
                      <a:pt x="5563269" y="233405"/>
                      <a:pt x="5538556" y="230659"/>
                    </a:cubicBezTo>
                    <a:cubicBezTo>
                      <a:pt x="5480891" y="236151"/>
                      <a:pt x="5423105" y="240495"/>
                      <a:pt x="5365561" y="247135"/>
                    </a:cubicBezTo>
                    <a:cubicBezTo>
                      <a:pt x="5233813" y="262337"/>
                      <a:pt x="5486452" y="255755"/>
                      <a:pt x="5200805" y="296562"/>
                    </a:cubicBezTo>
                    <a:cubicBezTo>
                      <a:pt x="5104986" y="310251"/>
                      <a:pt x="5162507" y="303417"/>
                      <a:pt x="5027810" y="313038"/>
                    </a:cubicBezTo>
                    <a:cubicBezTo>
                      <a:pt x="4972891" y="310292"/>
                      <a:pt x="4917121" y="314813"/>
                      <a:pt x="4863053" y="304800"/>
                    </a:cubicBezTo>
                    <a:cubicBezTo>
                      <a:pt x="4841285" y="300769"/>
                      <a:pt x="4825189" y="281750"/>
                      <a:pt x="4805388" y="271849"/>
                    </a:cubicBezTo>
                    <a:cubicBezTo>
                      <a:pt x="4786683" y="262497"/>
                      <a:pt x="4767432" y="254128"/>
                      <a:pt x="4747723" y="247135"/>
                    </a:cubicBezTo>
                    <a:cubicBezTo>
                      <a:pt x="4536792" y="172288"/>
                      <a:pt x="4610605" y="186281"/>
                      <a:pt x="4451161" y="172994"/>
                    </a:cubicBezTo>
                    <a:lnTo>
                      <a:pt x="4327594" y="131805"/>
                    </a:lnTo>
                    <a:cubicBezTo>
                      <a:pt x="4308544" y="125744"/>
                      <a:pt x="4288894" y="121652"/>
                      <a:pt x="4269929" y="115330"/>
                    </a:cubicBezTo>
                    <a:cubicBezTo>
                      <a:pt x="4255900" y="110654"/>
                      <a:pt x="4243199" y="101952"/>
                      <a:pt x="4228740" y="98854"/>
                    </a:cubicBezTo>
                    <a:cubicBezTo>
                      <a:pt x="4204426" y="93644"/>
                      <a:pt x="4179313" y="93362"/>
                      <a:pt x="4154599" y="90616"/>
                    </a:cubicBezTo>
                    <a:cubicBezTo>
                      <a:pt x="4129886" y="104346"/>
                      <a:pt x="4104240" y="116517"/>
                      <a:pt x="4080459" y="131805"/>
                    </a:cubicBezTo>
                    <a:cubicBezTo>
                      <a:pt x="4010954" y="176487"/>
                      <a:pt x="4068745" y="154137"/>
                      <a:pt x="3998080" y="189470"/>
                    </a:cubicBezTo>
                    <a:cubicBezTo>
                      <a:pt x="3984854" y="196083"/>
                      <a:pt x="3970404" y="199940"/>
                      <a:pt x="3956891" y="205946"/>
                    </a:cubicBezTo>
                    <a:cubicBezTo>
                      <a:pt x="3925533" y="219883"/>
                      <a:pt x="3925733" y="221226"/>
                      <a:pt x="3899226" y="238897"/>
                    </a:cubicBezTo>
                    <a:cubicBezTo>
                      <a:pt x="3812121" y="209861"/>
                      <a:pt x="3875558" y="213346"/>
                      <a:pt x="3833323" y="247135"/>
                    </a:cubicBezTo>
                    <a:cubicBezTo>
                      <a:pt x="3826543" y="252559"/>
                      <a:pt x="3816377" y="251490"/>
                      <a:pt x="3808610" y="255373"/>
                    </a:cubicBezTo>
                    <a:cubicBezTo>
                      <a:pt x="3799754" y="259801"/>
                      <a:pt x="3791903" y="266026"/>
                      <a:pt x="3783896" y="271849"/>
                    </a:cubicBezTo>
                    <a:cubicBezTo>
                      <a:pt x="3761689" y="288000"/>
                      <a:pt x="3740201" y="305125"/>
                      <a:pt x="3717994" y="321276"/>
                    </a:cubicBezTo>
                    <a:cubicBezTo>
                      <a:pt x="3709987" y="327099"/>
                      <a:pt x="3683675" y="340152"/>
                      <a:pt x="3693280" y="337751"/>
                    </a:cubicBezTo>
                    <a:cubicBezTo>
                      <a:pt x="3713568" y="332679"/>
                      <a:pt x="3731723" y="321276"/>
                      <a:pt x="3750945" y="313038"/>
                    </a:cubicBezTo>
                    <a:cubicBezTo>
                      <a:pt x="3761929" y="293816"/>
                      <a:pt x="3774534" y="275435"/>
                      <a:pt x="3783896" y="255373"/>
                    </a:cubicBezTo>
                    <a:cubicBezTo>
                      <a:pt x="3793818" y="234113"/>
                      <a:pt x="3795596" y="208991"/>
                      <a:pt x="3808610" y="189470"/>
                    </a:cubicBezTo>
                    <a:cubicBezTo>
                      <a:pt x="3823689" y="166852"/>
                      <a:pt x="3844528" y="148115"/>
                      <a:pt x="3866275" y="131805"/>
                    </a:cubicBezTo>
                    <a:cubicBezTo>
                      <a:pt x="3877259" y="123567"/>
                      <a:pt x="3849799" y="153773"/>
                      <a:pt x="3841561" y="164757"/>
                    </a:cubicBezTo>
                    <a:cubicBezTo>
                      <a:pt x="3838815" y="178487"/>
                      <a:pt x="3830818" y="192170"/>
                      <a:pt x="3833323" y="205946"/>
                    </a:cubicBezTo>
                    <a:cubicBezTo>
                      <a:pt x="3842880" y="258509"/>
                      <a:pt x="3962949" y="376424"/>
                      <a:pt x="3965129" y="378940"/>
                    </a:cubicBezTo>
                    <a:cubicBezTo>
                      <a:pt x="3987309" y="467660"/>
                      <a:pt x="3990331" y="466627"/>
                      <a:pt x="3965129" y="617838"/>
                    </a:cubicBezTo>
                    <a:cubicBezTo>
                      <a:pt x="3963701" y="626403"/>
                      <a:pt x="3947906" y="613991"/>
                      <a:pt x="3940415" y="609600"/>
                    </a:cubicBezTo>
                    <a:cubicBezTo>
                      <a:pt x="3868095" y="567205"/>
                      <a:pt x="3796875" y="522927"/>
                      <a:pt x="3726232" y="477794"/>
                    </a:cubicBezTo>
                    <a:cubicBezTo>
                      <a:pt x="3631997" y="417589"/>
                      <a:pt x="3658858" y="422259"/>
                      <a:pt x="3561475" y="370703"/>
                    </a:cubicBezTo>
                    <a:cubicBezTo>
                      <a:pt x="3542993" y="360918"/>
                      <a:pt x="3523918" y="351734"/>
                      <a:pt x="3503810" y="345989"/>
                    </a:cubicBezTo>
                    <a:cubicBezTo>
                      <a:pt x="3477222" y="338392"/>
                      <a:pt x="3356830" y="330308"/>
                      <a:pt x="3347291" y="329513"/>
                    </a:cubicBezTo>
                    <a:cubicBezTo>
                      <a:pt x="3322578" y="324021"/>
                      <a:pt x="3298034" y="317703"/>
                      <a:pt x="3273151" y="313038"/>
                    </a:cubicBezTo>
                    <a:cubicBezTo>
                      <a:pt x="3186609" y="296812"/>
                      <a:pt x="3242977" y="313964"/>
                      <a:pt x="3190772" y="296562"/>
                    </a:cubicBezTo>
                    <a:cubicBezTo>
                      <a:pt x="3166059" y="302054"/>
                      <a:pt x="3139276" y="301716"/>
                      <a:pt x="3116632" y="313038"/>
                    </a:cubicBezTo>
                    <a:cubicBezTo>
                      <a:pt x="3056786" y="342961"/>
                      <a:pt x="3123867" y="356639"/>
                      <a:pt x="3067205" y="337751"/>
                    </a:cubicBezTo>
                    <a:cubicBezTo>
                      <a:pt x="3065668" y="336470"/>
                      <a:pt x="3002067" y="285997"/>
                      <a:pt x="2993064" y="271849"/>
                    </a:cubicBezTo>
                    <a:cubicBezTo>
                      <a:pt x="2979878" y="251128"/>
                      <a:pt x="2969559" y="228617"/>
                      <a:pt x="2960113" y="205946"/>
                    </a:cubicBezTo>
                    <a:cubicBezTo>
                      <a:pt x="2955758" y="195495"/>
                      <a:pt x="2957374" y="182891"/>
                      <a:pt x="2951875" y="172994"/>
                    </a:cubicBezTo>
                    <a:cubicBezTo>
                      <a:pt x="2943336" y="157624"/>
                      <a:pt x="2929907" y="145535"/>
                      <a:pt x="2918923" y="131805"/>
                    </a:cubicBezTo>
                    <a:cubicBezTo>
                      <a:pt x="2918384" y="129650"/>
                      <a:pt x="2906746" y="79513"/>
                      <a:pt x="2902448" y="74140"/>
                    </a:cubicBezTo>
                    <a:cubicBezTo>
                      <a:pt x="2886710" y="54468"/>
                      <a:pt x="2872917" y="59375"/>
                      <a:pt x="2853021" y="49427"/>
                    </a:cubicBezTo>
                    <a:cubicBezTo>
                      <a:pt x="2844165" y="44999"/>
                      <a:pt x="2835913" y="39289"/>
                      <a:pt x="2828307" y="32951"/>
                    </a:cubicBezTo>
                    <a:cubicBezTo>
                      <a:pt x="2819357" y="25493"/>
                      <a:pt x="2814646" y="11922"/>
                      <a:pt x="2803594" y="8238"/>
                    </a:cubicBezTo>
                    <a:cubicBezTo>
                      <a:pt x="2787964" y="3028"/>
                      <a:pt x="2810459" y="0"/>
                      <a:pt x="2754167" y="0"/>
                    </a:cubicBezTo>
                    <a:close/>
                  </a:path>
                </a:pathLst>
              </a:custGeom>
              <a:solidFill>
                <a:srgbClr val="FFFF00">
                  <a:alpha val="47451"/>
                </a:srgb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포인트가 4개인 별 9"/>
              <p:cNvSpPr/>
              <p:nvPr/>
            </p:nvSpPr>
            <p:spPr>
              <a:xfrm>
                <a:off x="5331237" y="611238"/>
                <a:ext cx="302516" cy="302516"/>
              </a:xfrm>
              <a:prstGeom prst="star4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포인트가 4개인 별 10"/>
              <p:cNvSpPr/>
              <p:nvPr/>
            </p:nvSpPr>
            <p:spPr>
              <a:xfrm>
                <a:off x="7361180" y="1646875"/>
                <a:ext cx="302516" cy="302516"/>
              </a:xfrm>
              <a:prstGeom prst="star4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DE4C24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포인트가 4개인 별 17"/>
              <p:cNvSpPr/>
              <p:nvPr/>
            </p:nvSpPr>
            <p:spPr>
              <a:xfrm>
                <a:off x="5520656" y="2266599"/>
                <a:ext cx="402650" cy="402650"/>
              </a:xfrm>
              <a:prstGeom prst="star4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포인트가 4개인 별 18"/>
              <p:cNvSpPr/>
              <p:nvPr/>
            </p:nvSpPr>
            <p:spPr>
              <a:xfrm>
                <a:off x="6817013" y="2577612"/>
                <a:ext cx="366045" cy="366045"/>
              </a:xfrm>
              <a:prstGeom prst="star4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포인트가 4개인 별 19"/>
              <p:cNvSpPr/>
              <p:nvPr/>
            </p:nvSpPr>
            <p:spPr>
              <a:xfrm>
                <a:off x="4107908" y="4944413"/>
                <a:ext cx="442915" cy="442915"/>
              </a:xfrm>
              <a:prstGeom prst="star4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포인트가 4개인 별 20"/>
              <p:cNvSpPr/>
              <p:nvPr/>
            </p:nvSpPr>
            <p:spPr>
              <a:xfrm>
                <a:off x="6884880" y="4810697"/>
                <a:ext cx="402650" cy="402650"/>
              </a:xfrm>
              <a:prstGeom prst="star4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포인트가 4개인 별 21"/>
              <p:cNvSpPr/>
              <p:nvPr/>
            </p:nvSpPr>
            <p:spPr>
              <a:xfrm>
                <a:off x="4039347" y="3425664"/>
                <a:ext cx="302516" cy="302516"/>
              </a:xfrm>
              <a:prstGeom prst="star4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포인트가 4개인 별 22"/>
              <p:cNvSpPr/>
              <p:nvPr/>
            </p:nvSpPr>
            <p:spPr>
              <a:xfrm>
                <a:off x="5041601" y="3730033"/>
                <a:ext cx="648473" cy="648473"/>
              </a:xfrm>
              <a:prstGeom prst="star4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포인트가 4개인 별 23"/>
              <p:cNvSpPr/>
              <p:nvPr/>
            </p:nvSpPr>
            <p:spPr>
              <a:xfrm>
                <a:off x="6798322" y="4054269"/>
                <a:ext cx="302516" cy="302516"/>
              </a:xfrm>
              <a:prstGeom prst="star4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포인트가 4개인 별 24"/>
              <p:cNvSpPr/>
              <p:nvPr/>
            </p:nvSpPr>
            <p:spPr>
              <a:xfrm>
                <a:off x="4330366" y="1336340"/>
                <a:ext cx="402650" cy="402650"/>
              </a:xfrm>
              <a:prstGeom prst="star4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자유형 29"/>
            <p:cNvSpPr/>
            <p:nvPr/>
          </p:nvSpPr>
          <p:spPr>
            <a:xfrm rot="16200000">
              <a:off x="-2320413" y="-1538881"/>
              <a:ext cx="2800350" cy="2245533"/>
            </a:xfrm>
            <a:custGeom>
              <a:avLst/>
              <a:gdLst>
                <a:gd name="connsiteX0" fmla="*/ 2754167 w 8372664"/>
                <a:gd name="connsiteY0" fmla="*/ 0 h 6713838"/>
                <a:gd name="connsiteX1" fmla="*/ 2465842 w 8372664"/>
                <a:gd name="connsiteY1" fmla="*/ 8238 h 6713838"/>
                <a:gd name="connsiteX2" fmla="*/ 2416415 w 8372664"/>
                <a:gd name="connsiteY2" fmla="*/ 16476 h 6713838"/>
                <a:gd name="connsiteX3" fmla="*/ 2358751 w 8372664"/>
                <a:gd name="connsiteY3" fmla="*/ 24713 h 6713838"/>
                <a:gd name="connsiteX4" fmla="*/ 2202232 w 8372664"/>
                <a:gd name="connsiteY4" fmla="*/ 74140 h 6713838"/>
                <a:gd name="connsiteX5" fmla="*/ 2161042 w 8372664"/>
                <a:gd name="connsiteY5" fmla="*/ 98854 h 6713838"/>
                <a:gd name="connsiteX6" fmla="*/ 2086902 w 8372664"/>
                <a:gd name="connsiteY6" fmla="*/ 148281 h 6713838"/>
                <a:gd name="connsiteX7" fmla="*/ 2053951 w 8372664"/>
                <a:gd name="connsiteY7" fmla="*/ 197708 h 6713838"/>
                <a:gd name="connsiteX8" fmla="*/ 2029237 w 8372664"/>
                <a:gd name="connsiteY8" fmla="*/ 280086 h 6713838"/>
                <a:gd name="connsiteX9" fmla="*/ 2020999 w 8372664"/>
                <a:gd name="connsiteY9" fmla="*/ 329513 h 6713838"/>
                <a:gd name="connsiteX10" fmla="*/ 1955096 w 8372664"/>
                <a:gd name="connsiteY10" fmla="*/ 461319 h 6713838"/>
                <a:gd name="connsiteX11" fmla="*/ 1897432 w 8372664"/>
                <a:gd name="connsiteY11" fmla="*/ 543697 h 6713838"/>
                <a:gd name="connsiteX12" fmla="*/ 1864480 w 8372664"/>
                <a:gd name="connsiteY12" fmla="*/ 568411 h 6713838"/>
                <a:gd name="connsiteX13" fmla="*/ 1823291 w 8372664"/>
                <a:gd name="connsiteY13" fmla="*/ 593124 h 6713838"/>
                <a:gd name="connsiteX14" fmla="*/ 1707961 w 8372664"/>
                <a:gd name="connsiteY14" fmla="*/ 626076 h 6713838"/>
                <a:gd name="connsiteX15" fmla="*/ 1658534 w 8372664"/>
                <a:gd name="connsiteY15" fmla="*/ 634313 h 6713838"/>
                <a:gd name="connsiteX16" fmla="*/ 1460826 w 8372664"/>
                <a:gd name="connsiteY16" fmla="*/ 642551 h 6713838"/>
                <a:gd name="connsiteX17" fmla="*/ 1353734 w 8372664"/>
                <a:gd name="connsiteY17" fmla="*/ 675503 h 6713838"/>
                <a:gd name="connsiteX18" fmla="*/ 1238405 w 8372664"/>
                <a:gd name="connsiteY18" fmla="*/ 733167 h 6713838"/>
                <a:gd name="connsiteX19" fmla="*/ 1172502 w 8372664"/>
                <a:gd name="connsiteY19" fmla="*/ 782594 h 6713838"/>
                <a:gd name="connsiteX20" fmla="*/ 1106599 w 8372664"/>
                <a:gd name="connsiteY20" fmla="*/ 815546 h 6713838"/>
                <a:gd name="connsiteX21" fmla="*/ 1057172 w 8372664"/>
                <a:gd name="connsiteY21" fmla="*/ 864973 h 6713838"/>
                <a:gd name="connsiteX22" fmla="*/ 1007745 w 8372664"/>
                <a:gd name="connsiteY22" fmla="*/ 906162 h 6713838"/>
                <a:gd name="connsiteX23" fmla="*/ 974794 w 8372664"/>
                <a:gd name="connsiteY23" fmla="*/ 955589 h 6713838"/>
                <a:gd name="connsiteX24" fmla="*/ 941842 w 8372664"/>
                <a:gd name="connsiteY24" fmla="*/ 988540 h 6713838"/>
                <a:gd name="connsiteX25" fmla="*/ 933605 w 8372664"/>
                <a:gd name="connsiteY25" fmla="*/ 1046205 h 6713838"/>
                <a:gd name="connsiteX26" fmla="*/ 925367 w 8372664"/>
                <a:gd name="connsiteY26" fmla="*/ 1087394 h 6713838"/>
                <a:gd name="connsiteX27" fmla="*/ 917129 w 8372664"/>
                <a:gd name="connsiteY27" fmla="*/ 1136821 h 6713838"/>
                <a:gd name="connsiteX28" fmla="*/ 908891 w 8372664"/>
                <a:gd name="connsiteY28" fmla="*/ 1532238 h 6713838"/>
                <a:gd name="connsiteX29" fmla="*/ 884178 w 8372664"/>
                <a:gd name="connsiteY29" fmla="*/ 1589903 h 6713838"/>
                <a:gd name="connsiteX30" fmla="*/ 793561 w 8372664"/>
                <a:gd name="connsiteY30" fmla="*/ 1729946 h 6713838"/>
                <a:gd name="connsiteX31" fmla="*/ 752372 w 8372664"/>
                <a:gd name="connsiteY31" fmla="*/ 1787611 h 6713838"/>
                <a:gd name="connsiteX32" fmla="*/ 727659 w 8372664"/>
                <a:gd name="connsiteY32" fmla="*/ 1828800 h 6713838"/>
                <a:gd name="connsiteX33" fmla="*/ 645280 w 8372664"/>
                <a:gd name="connsiteY33" fmla="*/ 1935892 h 6713838"/>
                <a:gd name="connsiteX34" fmla="*/ 620567 w 8372664"/>
                <a:gd name="connsiteY34" fmla="*/ 1952367 h 6713838"/>
                <a:gd name="connsiteX35" fmla="*/ 562902 w 8372664"/>
                <a:gd name="connsiteY35" fmla="*/ 2018270 h 6713838"/>
                <a:gd name="connsiteX36" fmla="*/ 472286 w 8372664"/>
                <a:gd name="connsiteY36" fmla="*/ 2100649 h 6713838"/>
                <a:gd name="connsiteX37" fmla="*/ 447572 w 8372664"/>
                <a:gd name="connsiteY37" fmla="*/ 2117124 h 6713838"/>
                <a:gd name="connsiteX38" fmla="*/ 406383 w 8372664"/>
                <a:gd name="connsiteY38" fmla="*/ 2174789 h 6713838"/>
                <a:gd name="connsiteX39" fmla="*/ 340480 w 8372664"/>
                <a:gd name="connsiteY39" fmla="*/ 2240692 h 6713838"/>
                <a:gd name="connsiteX40" fmla="*/ 200437 w 8372664"/>
                <a:gd name="connsiteY40" fmla="*/ 2405449 h 6713838"/>
                <a:gd name="connsiteX41" fmla="*/ 167486 w 8372664"/>
                <a:gd name="connsiteY41" fmla="*/ 2463113 h 6713838"/>
                <a:gd name="connsiteX42" fmla="*/ 159248 w 8372664"/>
                <a:gd name="connsiteY42" fmla="*/ 2487827 h 6713838"/>
                <a:gd name="connsiteX43" fmla="*/ 142772 w 8372664"/>
                <a:gd name="connsiteY43" fmla="*/ 2545492 h 6713838"/>
                <a:gd name="connsiteX44" fmla="*/ 134534 w 8372664"/>
                <a:gd name="connsiteY44" fmla="*/ 3064476 h 6713838"/>
                <a:gd name="connsiteX45" fmla="*/ 118059 w 8372664"/>
                <a:gd name="connsiteY45" fmla="*/ 3155092 h 6713838"/>
                <a:gd name="connsiteX46" fmla="*/ 93345 w 8372664"/>
                <a:gd name="connsiteY46" fmla="*/ 3270421 h 6713838"/>
                <a:gd name="connsiteX47" fmla="*/ 68632 w 8372664"/>
                <a:gd name="connsiteY47" fmla="*/ 3385751 h 6713838"/>
                <a:gd name="connsiteX48" fmla="*/ 52156 w 8372664"/>
                <a:gd name="connsiteY48" fmla="*/ 3501081 h 6713838"/>
                <a:gd name="connsiteX49" fmla="*/ 19205 w 8372664"/>
                <a:gd name="connsiteY49" fmla="*/ 3624649 h 6713838"/>
                <a:gd name="connsiteX50" fmla="*/ 10967 w 8372664"/>
                <a:gd name="connsiteY50" fmla="*/ 3863546 h 6713838"/>
                <a:gd name="connsiteX51" fmla="*/ 183961 w 8372664"/>
                <a:gd name="connsiteY51" fmla="*/ 4036540 h 6713838"/>
                <a:gd name="connsiteX52" fmla="*/ 208675 w 8372664"/>
                <a:gd name="connsiteY52" fmla="*/ 4044778 h 6713838"/>
                <a:gd name="connsiteX53" fmla="*/ 225151 w 8372664"/>
                <a:gd name="connsiteY53" fmla="*/ 4069492 h 6713838"/>
                <a:gd name="connsiteX54" fmla="*/ 447572 w 8372664"/>
                <a:gd name="connsiteY54" fmla="*/ 4184821 h 6713838"/>
                <a:gd name="connsiteX55" fmla="*/ 554664 w 8372664"/>
                <a:gd name="connsiteY55" fmla="*/ 4267200 h 6713838"/>
                <a:gd name="connsiteX56" fmla="*/ 546426 w 8372664"/>
                <a:gd name="connsiteY56" fmla="*/ 4349578 h 6713838"/>
                <a:gd name="connsiteX57" fmla="*/ 529951 w 8372664"/>
                <a:gd name="connsiteY57" fmla="*/ 4407243 h 6713838"/>
                <a:gd name="connsiteX58" fmla="*/ 513475 w 8372664"/>
                <a:gd name="connsiteY58" fmla="*/ 4473146 h 6713838"/>
                <a:gd name="connsiteX59" fmla="*/ 521713 w 8372664"/>
                <a:gd name="connsiteY59" fmla="*/ 4926227 h 6713838"/>
                <a:gd name="connsiteX60" fmla="*/ 620567 w 8372664"/>
                <a:gd name="connsiteY60" fmla="*/ 5165124 h 6713838"/>
                <a:gd name="connsiteX61" fmla="*/ 752372 w 8372664"/>
                <a:gd name="connsiteY61" fmla="*/ 5346357 h 6713838"/>
                <a:gd name="connsiteX62" fmla="*/ 777086 w 8372664"/>
                <a:gd name="connsiteY62" fmla="*/ 5362832 h 6713838"/>
                <a:gd name="connsiteX63" fmla="*/ 900653 w 8372664"/>
                <a:gd name="connsiteY63" fmla="*/ 5461686 h 6713838"/>
                <a:gd name="connsiteX64" fmla="*/ 999507 w 8372664"/>
                <a:gd name="connsiteY64" fmla="*/ 5502876 h 6713838"/>
                <a:gd name="connsiteX65" fmla="*/ 1073648 w 8372664"/>
                <a:gd name="connsiteY65" fmla="*/ 5544065 h 6713838"/>
                <a:gd name="connsiteX66" fmla="*/ 1188978 w 8372664"/>
                <a:gd name="connsiteY66" fmla="*/ 5585254 h 6713838"/>
                <a:gd name="connsiteX67" fmla="*/ 1370210 w 8372664"/>
                <a:gd name="connsiteY67" fmla="*/ 5667632 h 6713838"/>
                <a:gd name="connsiteX68" fmla="*/ 1510253 w 8372664"/>
                <a:gd name="connsiteY68" fmla="*/ 5700584 h 6713838"/>
                <a:gd name="connsiteX69" fmla="*/ 1543205 w 8372664"/>
                <a:gd name="connsiteY69" fmla="*/ 5708821 h 6713838"/>
                <a:gd name="connsiteX70" fmla="*/ 1567918 w 8372664"/>
                <a:gd name="connsiteY70" fmla="*/ 5717059 h 6713838"/>
                <a:gd name="connsiteX71" fmla="*/ 1650296 w 8372664"/>
                <a:gd name="connsiteY71" fmla="*/ 5733535 h 6713838"/>
                <a:gd name="connsiteX72" fmla="*/ 1683248 w 8372664"/>
                <a:gd name="connsiteY72" fmla="*/ 5741773 h 6713838"/>
                <a:gd name="connsiteX73" fmla="*/ 1732675 w 8372664"/>
                <a:gd name="connsiteY73" fmla="*/ 5750011 h 6713838"/>
                <a:gd name="connsiteX74" fmla="*/ 1856242 w 8372664"/>
                <a:gd name="connsiteY74" fmla="*/ 5774724 h 6713838"/>
                <a:gd name="connsiteX75" fmla="*/ 1880956 w 8372664"/>
                <a:gd name="connsiteY75" fmla="*/ 5782962 h 6713838"/>
                <a:gd name="connsiteX76" fmla="*/ 1971572 w 8372664"/>
                <a:gd name="connsiteY76" fmla="*/ 5807676 h 6713838"/>
                <a:gd name="connsiteX77" fmla="*/ 2029237 w 8372664"/>
                <a:gd name="connsiteY77" fmla="*/ 5815913 h 6713838"/>
                <a:gd name="connsiteX78" fmla="*/ 2144567 w 8372664"/>
                <a:gd name="connsiteY78" fmla="*/ 5898292 h 6713838"/>
                <a:gd name="connsiteX79" fmla="*/ 2169280 w 8372664"/>
                <a:gd name="connsiteY79" fmla="*/ 5914767 h 6713838"/>
                <a:gd name="connsiteX80" fmla="*/ 2226945 w 8372664"/>
                <a:gd name="connsiteY80" fmla="*/ 5980670 h 6713838"/>
                <a:gd name="connsiteX81" fmla="*/ 2276372 w 8372664"/>
                <a:gd name="connsiteY81" fmla="*/ 6013621 h 6713838"/>
                <a:gd name="connsiteX82" fmla="*/ 2334037 w 8372664"/>
                <a:gd name="connsiteY82" fmla="*/ 6054811 h 6713838"/>
                <a:gd name="connsiteX83" fmla="*/ 2416415 w 8372664"/>
                <a:gd name="connsiteY83" fmla="*/ 6087762 h 6713838"/>
                <a:gd name="connsiteX84" fmla="*/ 2457605 w 8372664"/>
                <a:gd name="connsiteY84" fmla="*/ 6096000 h 6713838"/>
                <a:gd name="connsiteX85" fmla="*/ 2482318 w 8372664"/>
                <a:gd name="connsiteY85" fmla="*/ 6104238 h 6713838"/>
                <a:gd name="connsiteX86" fmla="*/ 2539983 w 8372664"/>
                <a:gd name="connsiteY86" fmla="*/ 6120713 h 6713838"/>
                <a:gd name="connsiteX87" fmla="*/ 2622361 w 8372664"/>
                <a:gd name="connsiteY87" fmla="*/ 6137189 h 6713838"/>
                <a:gd name="connsiteX88" fmla="*/ 2647075 w 8372664"/>
                <a:gd name="connsiteY88" fmla="*/ 6145427 h 6713838"/>
                <a:gd name="connsiteX89" fmla="*/ 2721215 w 8372664"/>
                <a:gd name="connsiteY89" fmla="*/ 6153665 h 6713838"/>
                <a:gd name="connsiteX90" fmla="*/ 2770642 w 8372664"/>
                <a:gd name="connsiteY90" fmla="*/ 6161903 h 6713838"/>
                <a:gd name="connsiteX91" fmla="*/ 2902448 w 8372664"/>
                <a:gd name="connsiteY91" fmla="*/ 6178378 h 6713838"/>
                <a:gd name="connsiteX92" fmla="*/ 3075442 w 8372664"/>
                <a:gd name="connsiteY92" fmla="*/ 6203092 h 6713838"/>
                <a:gd name="connsiteX93" fmla="*/ 3174296 w 8372664"/>
                <a:gd name="connsiteY93" fmla="*/ 6227805 h 6713838"/>
                <a:gd name="connsiteX94" fmla="*/ 3281388 w 8372664"/>
                <a:gd name="connsiteY94" fmla="*/ 6252519 h 6713838"/>
                <a:gd name="connsiteX95" fmla="*/ 3421432 w 8372664"/>
                <a:gd name="connsiteY95" fmla="*/ 6293708 h 6713838"/>
                <a:gd name="connsiteX96" fmla="*/ 3479096 w 8372664"/>
                <a:gd name="connsiteY96" fmla="*/ 6301946 h 6713838"/>
                <a:gd name="connsiteX97" fmla="*/ 3503810 w 8372664"/>
                <a:gd name="connsiteY97" fmla="*/ 6310184 h 6713838"/>
                <a:gd name="connsiteX98" fmla="*/ 3874513 w 8372664"/>
                <a:gd name="connsiteY98" fmla="*/ 6310184 h 6713838"/>
                <a:gd name="connsiteX99" fmla="*/ 4286405 w 8372664"/>
                <a:gd name="connsiteY99" fmla="*/ 6318421 h 6713838"/>
                <a:gd name="connsiteX100" fmla="*/ 4319356 w 8372664"/>
                <a:gd name="connsiteY100" fmla="*/ 6326659 h 6713838"/>
                <a:gd name="connsiteX101" fmla="*/ 4434686 w 8372664"/>
                <a:gd name="connsiteY101" fmla="*/ 6343135 h 6713838"/>
                <a:gd name="connsiteX102" fmla="*/ 4459399 w 8372664"/>
                <a:gd name="connsiteY102" fmla="*/ 6351373 h 6713838"/>
                <a:gd name="connsiteX103" fmla="*/ 4698296 w 8372664"/>
                <a:gd name="connsiteY103" fmla="*/ 6367849 h 6713838"/>
                <a:gd name="connsiteX104" fmla="*/ 4739486 w 8372664"/>
                <a:gd name="connsiteY104" fmla="*/ 6409038 h 6713838"/>
                <a:gd name="connsiteX105" fmla="*/ 4764199 w 8372664"/>
                <a:gd name="connsiteY105" fmla="*/ 6425513 h 6713838"/>
                <a:gd name="connsiteX106" fmla="*/ 4797151 w 8372664"/>
                <a:gd name="connsiteY106" fmla="*/ 6450227 h 6713838"/>
                <a:gd name="connsiteX107" fmla="*/ 4846578 w 8372664"/>
                <a:gd name="connsiteY107" fmla="*/ 6507892 h 6713838"/>
                <a:gd name="connsiteX108" fmla="*/ 4887767 w 8372664"/>
                <a:gd name="connsiteY108" fmla="*/ 6532605 h 6713838"/>
                <a:gd name="connsiteX109" fmla="*/ 4904242 w 8372664"/>
                <a:gd name="connsiteY109" fmla="*/ 6557319 h 6713838"/>
                <a:gd name="connsiteX110" fmla="*/ 4920718 w 8372664"/>
                <a:gd name="connsiteY110" fmla="*/ 6590270 h 6713838"/>
                <a:gd name="connsiteX111" fmla="*/ 4970145 w 8372664"/>
                <a:gd name="connsiteY111" fmla="*/ 6656173 h 6713838"/>
                <a:gd name="connsiteX112" fmla="*/ 4986621 w 8372664"/>
                <a:gd name="connsiteY112" fmla="*/ 6680886 h 6713838"/>
                <a:gd name="connsiteX113" fmla="*/ 5052523 w 8372664"/>
                <a:gd name="connsiteY113" fmla="*/ 6713838 h 6713838"/>
                <a:gd name="connsiteX114" fmla="*/ 5225518 w 8372664"/>
                <a:gd name="connsiteY114" fmla="*/ 6705600 h 6713838"/>
                <a:gd name="connsiteX115" fmla="*/ 5266707 w 8372664"/>
                <a:gd name="connsiteY115" fmla="*/ 6697362 h 6713838"/>
                <a:gd name="connsiteX116" fmla="*/ 5324372 w 8372664"/>
                <a:gd name="connsiteY116" fmla="*/ 6689124 h 6713838"/>
                <a:gd name="connsiteX117" fmla="*/ 5373799 w 8372664"/>
                <a:gd name="connsiteY117" fmla="*/ 6664411 h 6713838"/>
                <a:gd name="connsiteX118" fmla="*/ 5390275 w 8372664"/>
                <a:gd name="connsiteY118" fmla="*/ 6639697 h 6713838"/>
                <a:gd name="connsiteX119" fmla="*/ 5423226 w 8372664"/>
                <a:gd name="connsiteY119" fmla="*/ 6631459 h 6713838"/>
                <a:gd name="connsiteX120" fmla="*/ 5489129 w 8372664"/>
                <a:gd name="connsiteY120" fmla="*/ 6606746 h 6713838"/>
                <a:gd name="connsiteX121" fmla="*/ 5522080 w 8372664"/>
                <a:gd name="connsiteY121" fmla="*/ 6590270 h 6713838"/>
                <a:gd name="connsiteX122" fmla="*/ 5686837 w 8372664"/>
                <a:gd name="connsiteY122" fmla="*/ 6516130 h 6713838"/>
                <a:gd name="connsiteX123" fmla="*/ 5777453 w 8372664"/>
                <a:gd name="connsiteY123" fmla="*/ 6483178 h 6713838"/>
                <a:gd name="connsiteX124" fmla="*/ 5843356 w 8372664"/>
                <a:gd name="connsiteY124" fmla="*/ 6433751 h 6713838"/>
                <a:gd name="connsiteX125" fmla="*/ 5966923 w 8372664"/>
                <a:gd name="connsiteY125" fmla="*/ 6318421 h 6713838"/>
                <a:gd name="connsiteX126" fmla="*/ 6024588 w 8372664"/>
                <a:gd name="connsiteY126" fmla="*/ 6244281 h 6713838"/>
                <a:gd name="connsiteX127" fmla="*/ 6247010 w 8372664"/>
                <a:gd name="connsiteY127" fmla="*/ 6079524 h 6713838"/>
                <a:gd name="connsiteX128" fmla="*/ 6296437 w 8372664"/>
                <a:gd name="connsiteY128" fmla="*/ 6021859 h 6713838"/>
                <a:gd name="connsiteX129" fmla="*/ 6469432 w 8372664"/>
                <a:gd name="connsiteY129" fmla="*/ 5766486 h 6713838"/>
                <a:gd name="connsiteX130" fmla="*/ 6592999 w 8372664"/>
                <a:gd name="connsiteY130" fmla="*/ 5651157 h 6713838"/>
                <a:gd name="connsiteX131" fmla="*/ 6996653 w 8372664"/>
                <a:gd name="connsiteY131" fmla="*/ 5461686 h 6713838"/>
                <a:gd name="connsiteX132" fmla="*/ 7194361 w 8372664"/>
                <a:gd name="connsiteY132" fmla="*/ 5453449 h 6713838"/>
                <a:gd name="connsiteX133" fmla="*/ 7252026 w 8372664"/>
                <a:gd name="connsiteY133" fmla="*/ 5445211 h 6713838"/>
                <a:gd name="connsiteX134" fmla="*/ 7317929 w 8372664"/>
                <a:gd name="connsiteY134" fmla="*/ 5420497 h 6713838"/>
                <a:gd name="connsiteX135" fmla="*/ 7466210 w 8372664"/>
                <a:gd name="connsiteY135" fmla="*/ 5329881 h 6713838"/>
                <a:gd name="connsiteX136" fmla="*/ 7556826 w 8372664"/>
                <a:gd name="connsiteY136" fmla="*/ 5239265 h 6713838"/>
                <a:gd name="connsiteX137" fmla="*/ 7565064 w 8372664"/>
                <a:gd name="connsiteY137" fmla="*/ 5214551 h 6713838"/>
                <a:gd name="connsiteX138" fmla="*/ 7581540 w 8372664"/>
                <a:gd name="connsiteY138" fmla="*/ 5173362 h 6713838"/>
                <a:gd name="connsiteX139" fmla="*/ 7614491 w 8372664"/>
                <a:gd name="connsiteY139" fmla="*/ 5049794 h 6713838"/>
                <a:gd name="connsiteX140" fmla="*/ 7639205 w 8372664"/>
                <a:gd name="connsiteY140" fmla="*/ 4885038 h 6713838"/>
                <a:gd name="connsiteX141" fmla="*/ 7680394 w 8372664"/>
                <a:gd name="connsiteY141" fmla="*/ 4712043 h 6713838"/>
                <a:gd name="connsiteX142" fmla="*/ 7713345 w 8372664"/>
                <a:gd name="connsiteY142" fmla="*/ 4604951 h 6713838"/>
                <a:gd name="connsiteX143" fmla="*/ 7762772 w 8372664"/>
                <a:gd name="connsiteY143" fmla="*/ 4539049 h 6713838"/>
                <a:gd name="connsiteX144" fmla="*/ 7845151 w 8372664"/>
                <a:gd name="connsiteY144" fmla="*/ 4464908 h 6713838"/>
                <a:gd name="connsiteX145" fmla="*/ 7894578 w 8372664"/>
                <a:gd name="connsiteY145" fmla="*/ 4431957 h 6713838"/>
                <a:gd name="connsiteX146" fmla="*/ 8232329 w 8372664"/>
                <a:gd name="connsiteY146" fmla="*/ 4250724 h 6713838"/>
                <a:gd name="connsiteX147" fmla="*/ 8306469 w 8372664"/>
                <a:gd name="connsiteY147" fmla="*/ 4193059 h 6713838"/>
                <a:gd name="connsiteX148" fmla="*/ 8347659 w 8372664"/>
                <a:gd name="connsiteY148" fmla="*/ 4143632 h 6713838"/>
                <a:gd name="connsiteX149" fmla="*/ 8355896 w 8372664"/>
                <a:gd name="connsiteY149" fmla="*/ 3880021 h 6713838"/>
                <a:gd name="connsiteX150" fmla="*/ 8298232 w 8372664"/>
                <a:gd name="connsiteY150" fmla="*/ 3739978 h 6713838"/>
                <a:gd name="connsiteX151" fmla="*/ 8248805 w 8372664"/>
                <a:gd name="connsiteY151" fmla="*/ 3665838 h 6713838"/>
                <a:gd name="connsiteX152" fmla="*/ 8026383 w 8372664"/>
                <a:gd name="connsiteY152" fmla="*/ 3534032 h 6713838"/>
                <a:gd name="connsiteX153" fmla="*/ 7944005 w 8372664"/>
                <a:gd name="connsiteY153" fmla="*/ 3468130 h 6713838"/>
                <a:gd name="connsiteX154" fmla="*/ 7911053 w 8372664"/>
                <a:gd name="connsiteY154" fmla="*/ 3393989 h 6713838"/>
                <a:gd name="connsiteX155" fmla="*/ 7902815 w 8372664"/>
                <a:gd name="connsiteY155" fmla="*/ 3352800 h 6713838"/>
                <a:gd name="connsiteX156" fmla="*/ 7927529 w 8372664"/>
                <a:gd name="connsiteY156" fmla="*/ 3229232 h 6713838"/>
                <a:gd name="connsiteX157" fmla="*/ 7968718 w 8372664"/>
                <a:gd name="connsiteY157" fmla="*/ 3171567 h 6713838"/>
                <a:gd name="connsiteX158" fmla="*/ 8026383 w 8372664"/>
                <a:gd name="connsiteY158" fmla="*/ 3031524 h 6713838"/>
                <a:gd name="connsiteX159" fmla="*/ 8042859 w 8372664"/>
                <a:gd name="connsiteY159" fmla="*/ 2809103 h 6713838"/>
                <a:gd name="connsiteX160" fmla="*/ 8067572 w 8372664"/>
                <a:gd name="connsiteY160" fmla="*/ 2471351 h 6713838"/>
                <a:gd name="connsiteX161" fmla="*/ 8051096 w 8372664"/>
                <a:gd name="connsiteY161" fmla="*/ 2207740 h 6713838"/>
                <a:gd name="connsiteX162" fmla="*/ 8009907 w 8372664"/>
                <a:gd name="connsiteY162" fmla="*/ 2108886 h 6713838"/>
                <a:gd name="connsiteX163" fmla="*/ 7911053 w 8372664"/>
                <a:gd name="connsiteY163" fmla="*/ 1935892 h 6713838"/>
                <a:gd name="connsiteX164" fmla="*/ 7886340 w 8372664"/>
                <a:gd name="connsiteY164" fmla="*/ 1902940 h 6713838"/>
                <a:gd name="connsiteX165" fmla="*/ 7853388 w 8372664"/>
                <a:gd name="connsiteY165" fmla="*/ 1845276 h 6713838"/>
                <a:gd name="connsiteX166" fmla="*/ 7812199 w 8372664"/>
                <a:gd name="connsiteY166" fmla="*/ 1787611 h 6713838"/>
                <a:gd name="connsiteX167" fmla="*/ 7771010 w 8372664"/>
                <a:gd name="connsiteY167" fmla="*/ 1705232 h 6713838"/>
                <a:gd name="connsiteX168" fmla="*/ 7680394 w 8372664"/>
                <a:gd name="connsiteY168" fmla="*/ 1565189 h 6713838"/>
                <a:gd name="connsiteX169" fmla="*/ 7606253 w 8372664"/>
                <a:gd name="connsiteY169" fmla="*/ 1458097 h 6713838"/>
                <a:gd name="connsiteX170" fmla="*/ 7507399 w 8372664"/>
                <a:gd name="connsiteY170" fmla="*/ 1367481 h 6713838"/>
                <a:gd name="connsiteX171" fmla="*/ 7466210 w 8372664"/>
                <a:gd name="connsiteY171" fmla="*/ 1342767 h 6713838"/>
                <a:gd name="connsiteX172" fmla="*/ 7383832 w 8372664"/>
                <a:gd name="connsiteY172" fmla="*/ 1301578 h 6713838"/>
                <a:gd name="connsiteX173" fmla="*/ 7375594 w 8372664"/>
                <a:gd name="connsiteY173" fmla="*/ 1276865 h 6713838"/>
                <a:gd name="connsiteX174" fmla="*/ 7350880 w 8372664"/>
                <a:gd name="connsiteY174" fmla="*/ 1202724 h 6713838"/>
                <a:gd name="connsiteX175" fmla="*/ 7301453 w 8372664"/>
                <a:gd name="connsiteY175" fmla="*/ 1013254 h 6713838"/>
                <a:gd name="connsiteX176" fmla="*/ 7202599 w 8372664"/>
                <a:gd name="connsiteY176" fmla="*/ 906162 h 6713838"/>
                <a:gd name="connsiteX177" fmla="*/ 7046080 w 8372664"/>
                <a:gd name="connsiteY177" fmla="*/ 799070 h 6713838"/>
                <a:gd name="connsiteX178" fmla="*/ 6963702 w 8372664"/>
                <a:gd name="connsiteY178" fmla="*/ 741405 h 6713838"/>
                <a:gd name="connsiteX179" fmla="*/ 6889561 w 8372664"/>
                <a:gd name="connsiteY179" fmla="*/ 724930 h 6713838"/>
                <a:gd name="connsiteX180" fmla="*/ 6741280 w 8372664"/>
                <a:gd name="connsiteY180" fmla="*/ 675503 h 6713838"/>
                <a:gd name="connsiteX181" fmla="*/ 6584761 w 8372664"/>
                <a:gd name="connsiteY181" fmla="*/ 683740 h 6713838"/>
                <a:gd name="connsiteX182" fmla="*/ 6527096 w 8372664"/>
                <a:gd name="connsiteY182" fmla="*/ 700216 h 6713838"/>
                <a:gd name="connsiteX183" fmla="*/ 6494145 w 8372664"/>
                <a:gd name="connsiteY183" fmla="*/ 708454 h 6713838"/>
                <a:gd name="connsiteX184" fmla="*/ 6378815 w 8372664"/>
                <a:gd name="connsiteY184" fmla="*/ 700216 h 6713838"/>
                <a:gd name="connsiteX185" fmla="*/ 6312913 w 8372664"/>
                <a:gd name="connsiteY185" fmla="*/ 675503 h 6713838"/>
                <a:gd name="connsiteX186" fmla="*/ 6214059 w 8372664"/>
                <a:gd name="connsiteY186" fmla="*/ 650789 h 6713838"/>
                <a:gd name="connsiteX187" fmla="*/ 6049302 w 8372664"/>
                <a:gd name="connsiteY187" fmla="*/ 535459 h 6713838"/>
                <a:gd name="connsiteX188" fmla="*/ 5975161 w 8372664"/>
                <a:gd name="connsiteY188" fmla="*/ 486032 h 6713838"/>
                <a:gd name="connsiteX189" fmla="*/ 5909259 w 8372664"/>
                <a:gd name="connsiteY189" fmla="*/ 411892 h 6713838"/>
                <a:gd name="connsiteX190" fmla="*/ 5785691 w 8372664"/>
                <a:gd name="connsiteY190" fmla="*/ 313038 h 6713838"/>
                <a:gd name="connsiteX191" fmla="*/ 5653886 w 8372664"/>
                <a:gd name="connsiteY191" fmla="*/ 255373 h 6713838"/>
                <a:gd name="connsiteX192" fmla="*/ 5612696 w 8372664"/>
                <a:gd name="connsiteY192" fmla="*/ 238897 h 6713838"/>
                <a:gd name="connsiteX193" fmla="*/ 5538556 w 8372664"/>
                <a:gd name="connsiteY193" fmla="*/ 230659 h 6713838"/>
                <a:gd name="connsiteX194" fmla="*/ 5365561 w 8372664"/>
                <a:gd name="connsiteY194" fmla="*/ 247135 h 6713838"/>
                <a:gd name="connsiteX195" fmla="*/ 5200805 w 8372664"/>
                <a:gd name="connsiteY195" fmla="*/ 296562 h 6713838"/>
                <a:gd name="connsiteX196" fmla="*/ 5027810 w 8372664"/>
                <a:gd name="connsiteY196" fmla="*/ 313038 h 6713838"/>
                <a:gd name="connsiteX197" fmla="*/ 4863053 w 8372664"/>
                <a:gd name="connsiteY197" fmla="*/ 304800 h 6713838"/>
                <a:gd name="connsiteX198" fmla="*/ 4805388 w 8372664"/>
                <a:gd name="connsiteY198" fmla="*/ 271849 h 6713838"/>
                <a:gd name="connsiteX199" fmla="*/ 4747723 w 8372664"/>
                <a:gd name="connsiteY199" fmla="*/ 247135 h 6713838"/>
                <a:gd name="connsiteX200" fmla="*/ 4451161 w 8372664"/>
                <a:gd name="connsiteY200" fmla="*/ 172994 h 6713838"/>
                <a:gd name="connsiteX201" fmla="*/ 4327594 w 8372664"/>
                <a:gd name="connsiteY201" fmla="*/ 131805 h 6713838"/>
                <a:gd name="connsiteX202" fmla="*/ 4269929 w 8372664"/>
                <a:gd name="connsiteY202" fmla="*/ 115330 h 6713838"/>
                <a:gd name="connsiteX203" fmla="*/ 4228740 w 8372664"/>
                <a:gd name="connsiteY203" fmla="*/ 98854 h 6713838"/>
                <a:gd name="connsiteX204" fmla="*/ 4154599 w 8372664"/>
                <a:gd name="connsiteY204" fmla="*/ 90616 h 6713838"/>
                <a:gd name="connsiteX205" fmla="*/ 4080459 w 8372664"/>
                <a:gd name="connsiteY205" fmla="*/ 131805 h 6713838"/>
                <a:gd name="connsiteX206" fmla="*/ 3998080 w 8372664"/>
                <a:gd name="connsiteY206" fmla="*/ 189470 h 6713838"/>
                <a:gd name="connsiteX207" fmla="*/ 3956891 w 8372664"/>
                <a:gd name="connsiteY207" fmla="*/ 205946 h 6713838"/>
                <a:gd name="connsiteX208" fmla="*/ 3899226 w 8372664"/>
                <a:gd name="connsiteY208" fmla="*/ 238897 h 6713838"/>
                <a:gd name="connsiteX209" fmla="*/ 3833323 w 8372664"/>
                <a:gd name="connsiteY209" fmla="*/ 247135 h 6713838"/>
                <a:gd name="connsiteX210" fmla="*/ 3808610 w 8372664"/>
                <a:gd name="connsiteY210" fmla="*/ 255373 h 6713838"/>
                <a:gd name="connsiteX211" fmla="*/ 3783896 w 8372664"/>
                <a:gd name="connsiteY211" fmla="*/ 271849 h 6713838"/>
                <a:gd name="connsiteX212" fmla="*/ 3717994 w 8372664"/>
                <a:gd name="connsiteY212" fmla="*/ 321276 h 6713838"/>
                <a:gd name="connsiteX213" fmla="*/ 3693280 w 8372664"/>
                <a:gd name="connsiteY213" fmla="*/ 337751 h 6713838"/>
                <a:gd name="connsiteX214" fmla="*/ 3750945 w 8372664"/>
                <a:gd name="connsiteY214" fmla="*/ 313038 h 6713838"/>
                <a:gd name="connsiteX215" fmla="*/ 3783896 w 8372664"/>
                <a:gd name="connsiteY215" fmla="*/ 255373 h 6713838"/>
                <a:gd name="connsiteX216" fmla="*/ 3808610 w 8372664"/>
                <a:gd name="connsiteY216" fmla="*/ 189470 h 6713838"/>
                <a:gd name="connsiteX217" fmla="*/ 3866275 w 8372664"/>
                <a:gd name="connsiteY217" fmla="*/ 131805 h 6713838"/>
                <a:gd name="connsiteX218" fmla="*/ 3841561 w 8372664"/>
                <a:gd name="connsiteY218" fmla="*/ 164757 h 6713838"/>
                <a:gd name="connsiteX219" fmla="*/ 3833323 w 8372664"/>
                <a:gd name="connsiteY219" fmla="*/ 205946 h 6713838"/>
                <a:gd name="connsiteX220" fmla="*/ 3965129 w 8372664"/>
                <a:gd name="connsiteY220" fmla="*/ 378940 h 6713838"/>
                <a:gd name="connsiteX221" fmla="*/ 3965129 w 8372664"/>
                <a:gd name="connsiteY221" fmla="*/ 617838 h 6713838"/>
                <a:gd name="connsiteX222" fmla="*/ 3940415 w 8372664"/>
                <a:gd name="connsiteY222" fmla="*/ 609600 h 6713838"/>
                <a:gd name="connsiteX223" fmla="*/ 3726232 w 8372664"/>
                <a:gd name="connsiteY223" fmla="*/ 477794 h 6713838"/>
                <a:gd name="connsiteX224" fmla="*/ 3561475 w 8372664"/>
                <a:gd name="connsiteY224" fmla="*/ 370703 h 6713838"/>
                <a:gd name="connsiteX225" fmla="*/ 3503810 w 8372664"/>
                <a:gd name="connsiteY225" fmla="*/ 345989 h 6713838"/>
                <a:gd name="connsiteX226" fmla="*/ 3347291 w 8372664"/>
                <a:gd name="connsiteY226" fmla="*/ 329513 h 6713838"/>
                <a:gd name="connsiteX227" fmla="*/ 3273151 w 8372664"/>
                <a:gd name="connsiteY227" fmla="*/ 313038 h 6713838"/>
                <a:gd name="connsiteX228" fmla="*/ 3190772 w 8372664"/>
                <a:gd name="connsiteY228" fmla="*/ 296562 h 6713838"/>
                <a:gd name="connsiteX229" fmla="*/ 3116632 w 8372664"/>
                <a:gd name="connsiteY229" fmla="*/ 313038 h 6713838"/>
                <a:gd name="connsiteX230" fmla="*/ 3067205 w 8372664"/>
                <a:gd name="connsiteY230" fmla="*/ 337751 h 6713838"/>
                <a:gd name="connsiteX231" fmla="*/ 2993064 w 8372664"/>
                <a:gd name="connsiteY231" fmla="*/ 271849 h 6713838"/>
                <a:gd name="connsiteX232" fmla="*/ 2960113 w 8372664"/>
                <a:gd name="connsiteY232" fmla="*/ 205946 h 6713838"/>
                <a:gd name="connsiteX233" fmla="*/ 2951875 w 8372664"/>
                <a:gd name="connsiteY233" fmla="*/ 172994 h 6713838"/>
                <a:gd name="connsiteX234" fmla="*/ 2918923 w 8372664"/>
                <a:gd name="connsiteY234" fmla="*/ 131805 h 6713838"/>
                <a:gd name="connsiteX235" fmla="*/ 2902448 w 8372664"/>
                <a:gd name="connsiteY235" fmla="*/ 74140 h 6713838"/>
                <a:gd name="connsiteX236" fmla="*/ 2853021 w 8372664"/>
                <a:gd name="connsiteY236" fmla="*/ 49427 h 6713838"/>
                <a:gd name="connsiteX237" fmla="*/ 2828307 w 8372664"/>
                <a:gd name="connsiteY237" fmla="*/ 32951 h 6713838"/>
                <a:gd name="connsiteX238" fmla="*/ 2803594 w 8372664"/>
                <a:gd name="connsiteY238" fmla="*/ 8238 h 6713838"/>
                <a:gd name="connsiteX239" fmla="*/ 2754167 w 8372664"/>
                <a:gd name="connsiteY239" fmla="*/ 0 h 6713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8372664" h="6713838">
                  <a:moveTo>
                    <a:pt x="2754167" y="0"/>
                  </a:moveTo>
                  <a:cubicBezTo>
                    <a:pt x="2697875" y="0"/>
                    <a:pt x="2561875" y="3553"/>
                    <a:pt x="2465842" y="8238"/>
                  </a:cubicBezTo>
                  <a:cubicBezTo>
                    <a:pt x="2449159" y="9052"/>
                    <a:pt x="2432924" y="13936"/>
                    <a:pt x="2416415" y="16476"/>
                  </a:cubicBezTo>
                  <a:cubicBezTo>
                    <a:pt x="2397224" y="19428"/>
                    <a:pt x="2377972" y="21967"/>
                    <a:pt x="2358751" y="24713"/>
                  </a:cubicBezTo>
                  <a:cubicBezTo>
                    <a:pt x="2240931" y="63987"/>
                    <a:pt x="2293294" y="48123"/>
                    <a:pt x="2202232" y="74140"/>
                  </a:cubicBezTo>
                  <a:cubicBezTo>
                    <a:pt x="2188502" y="82378"/>
                    <a:pt x="2175099" y="91187"/>
                    <a:pt x="2161042" y="98854"/>
                  </a:cubicBezTo>
                  <a:cubicBezTo>
                    <a:pt x="2120548" y="120942"/>
                    <a:pt x="2112400" y="115497"/>
                    <a:pt x="2086902" y="148281"/>
                  </a:cubicBezTo>
                  <a:cubicBezTo>
                    <a:pt x="2074745" y="163911"/>
                    <a:pt x="2060213" y="178923"/>
                    <a:pt x="2053951" y="197708"/>
                  </a:cubicBezTo>
                  <a:cubicBezTo>
                    <a:pt x="2044511" y="226026"/>
                    <a:pt x="2036311" y="249434"/>
                    <a:pt x="2029237" y="280086"/>
                  </a:cubicBezTo>
                  <a:cubicBezTo>
                    <a:pt x="2025481" y="296361"/>
                    <a:pt x="2025050" y="313309"/>
                    <a:pt x="2020999" y="329513"/>
                  </a:cubicBezTo>
                  <a:cubicBezTo>
                    <a:pt x="2002422" y="403820"/>
                    <a:pt x="1998659" y="374190"/>
                    <a:pt x="1955096" y="461319"/>
                  </a:cubicBezTo>
                  <a:cubicBezTo>
                    <a:pt x="1934647" y="502218"/>
                    <a:pt x="1936673" y="504456"/>
                    <a:pt x="1897432" y="543697"/>
                  </a:cubicBezTo>
                  <a:cubicBezTo>
                    <a:pt x="1887723" y="553406"/>
                    <a:pt x="1875904" y="560795"/>
                    <a:pt x="1864480" y="568411"/>
                  </a:cubicBezTo>
                  <a:cubicBezTo>
                    <a:pt x="1851158" y="577292"/>
                    <a:pt x="1837612" y="585964"/>
                    <a:pt x="1823291" y="593124"/>
                  </a:cubicBezTo>
                  <a:cubicBezTo>
                    <a:pt x="1786900" y="611320"/>
                    <a:pt x="1747590" y="618871"/>
                    <a:pt x="1707961" y="626076"/>
                  </a:cubicBezTo>
                  <a:cubicBezTo>
                    <a:pt x="1691528" y="629064"/>
                    <a:pt x="1675200" y="633202"/>
                    <a:pt x="1658534" y="634313"/>
                  </a:cubicBezTo>
                  <a:cubicBezTo>
                    <a:pt x="1592720" y="638700"/>
                    <a:pt x="1526729" y="639805"/>
                    <a:pt x="1460826" y="642551"/>
                  </a:cubicBezTo>
                  <a:cubicBezTo>
                    <a:pt x="1399742" y="652732"/>
                    <a:pt x="1415520" y="646081"/>
                    <a:pt x="1353734" y="675503"/>
                  </a:cubicBezTo>
                  <a:cubicBezTo>
                    <a:pt x="1314929" y="693982"/>
                    <a:pt x="1272789" y="707379"/>
                    <a:pt x="1238405" y="733167"/>
                  </a:cubicBezTo>
                  <a:cubicBezTo>
                    <a:pt x="1216437" y="749643"/>
                    <a:pt x="1195788" y="768040"/>
                    <a:pt x="1172502" y="782594"/>
                  </a:cubicBezTo>
                  <a:cubicBezTo>
                    <a:pt x="1151675" y="795611"/>
                    <a:pt x="1126585" y="801270"/>
                    <a:pt x="1106599" y="815546"/>
                  </a:cubicBezTo>
                  <a:cubicBezTo>
                    <a:pt x="1087639" y="829089"/>
                    <a:pt x="1074348" y="849229"/>
                    <a:pt x="1057172" y="864973"/>
                  </a:cubicBezTo>
                  <a:cubicBezTo>
                    <a:pt x="1041363" y="879465"/>
                    <a:pt x="1022171" y="890293"/>
                    <a:pt x="1007745" y="906162"/>
                  </a:cubicBezTo>
                  <a:cubicBezTo>
                    <a:pt x="994425" y="920814"/>
                    <a:pt x="987164" y="940127"/>
                    <a:pt x="974794" y="955589"/>
                  </a:cubicBezTo>
                  <a:cubicBezTo>
                    <a:pt x="965090" y="967719"/>
                    <a:pt x="952826" y="977556"/>
                    <a:pt x="941842" y="988540"/>
                  </a:cubicBezTo>
                  <a:cubicBezTo>
                    <a:pt x="939096" y="1007762"/>
                    <a:pt x="936797" y="1027052"/>
                    <a:pt x="933605" y="1046205"/>
                  </a:cubicBezTo>
                  <a:cubicBezTo>
                    <a:pt x="931303" y="1060016"/>
                    <a:pt x="927872" y="1073618"/>
                    <a:pt x="925367" y="1087394"/>
                  </a:cubicBezTo>
                  <a:cubicBezTo>
                    <a:pt x="922379" y="1103828"/>
                    <a:pt x="919875" y="1120345"/>
                    <a:pt x="917129" y="1136821"/>
                  </a:cubicBezTo>
                  <a:cubicBezTo>
                    <a:pt x="922704" y="1292928"/>
                    <a:pt x="936346" y="1383981"/>
                    <a:pt x="908891" y="1532238"/>
                  </a:cubicBezTo>
                  <a:cubicBezTo>
                    <a:pt x="905083" y="1552801"/>
                    <a:pt x="893530" y="1571198"/>
                    <a:pt x="884178" y="1589903"/>
                  </a:cubicBezTo>
                  <a:cubicBezTo>
                    <a:pt x="856798" y="1644662"/>
                    <a:pt x="830306" y="1677891"/>
                    <a:pt x="793561" y="1729946"/>
                  </a:cubicBezTo>
                  <a:cubicBezTo>
                    <a:pt x="779939" y="1749244"/>
                    <a:pt x="764525" y="1767356"/>
                    <a:pt x="752372" y="1787611"/>
                  </a:cubicBezTo>
                  <a:cubicBezTo>
                    <a:pt x="744134" y="1801341"/>
                    <a:pt x="736145" y="1815222"/>
                    <a:pt x="727659" y="1828800"/>
                  </a:cubicBezTo>
                  <a:cubicBezTo>
                    <a:pt x="705091" y="1864909"/>
                    <a:pt x="669721" y="1909229"/>
                    <a:pt x="645280" y="1935892"/>
                  </a:cubicBezTo>
                  <a:cubicBezTo>
                    <a:pt x="638590" y="1943190"/>
                    <a:pt x="627568" y="1945366"/>
                    <a:pt x="620567" y="1952367"/>
                  </a:cubicBezTo>
                  <a:cubicBezTo>
                    <a:pt x="599927" y="1973007"/>
                    <a:pt x="582537" y="1996671"/>
                    <a:pt x="562902" y="2018270"/>
                  </a:cubicBezTo>
                  <a:cubicBezTo>
                    <a:pt x="539651" y="2043846"/>
                    <a:pt x="491576" y="2084866"/>
                    <a:pt x="472286" y="2100649"/>
                  </a:cubicBezTo>
                  <a:cubicBezTo>
                    <a:pt x="464623" y="2106918"/>
                    <a:pt x="455810" y="2111632"/>
                    <a:pt x="447572" y="2117124"/>
                  </a:cubicBezTo>
                  <a:cubicBezTo>
                    <a:pt x="433842" y="2136346"/>
                    <a:pt x="421853" y="2156938"/>
                    <a:pt x="406383" y="2174789"/>
                  </a:cubicBezTo>
                  <a:cubicBezTo>
                    <a:pt x="386036" y="2198266"/>
                    <a:pt x="361514" y="2217829"/>
                    <a:pt x="340480" y="2240692"/>
                  </a:cubicBezTo>
                  <a:cubicBezTo>
                    <a:pt x="312981" y="2270582"/>
                    <a:pt x="235126" y="2347635"/>
                    <a:pt x="200437" y="2405449"/>
                  </a:cubicBezTo>
                  <a:cubicBezTo>
                    <a:pt x="189047" y="2424432"/>
                    <a:pt x="177387" y="2443312"/>
                    <a:pt x="167486" y="2463113"/>
                  </a:cubicBezTo>
                  <a:cubicBezTo>
                    <a:pt x="163603" y="2470880"/>
                    <a:pt x="161743" y="2479510"/>
                    <a:pt x="159248" y="2487827"/>
                  </a:cubicBezTo>
                  <a:cubicBezTo>
                    <a:pt x="153504" y="2506975"/>
                    <a:pt x="148264" y="2526270"/>
                    <a:pt x="142772" y="2545492"/>
                  </a:cubicBezTo>
                  <a:cubicBezTo>
                    <a:pt x="140026" y="2718487"/>
                    <a:pt x="141542" y="2891602"/>
                    <a:pt x="134534" y="3064476"/>
                  </a:cubicBezTo>
                  <a:cubicBezTo>
                    <a:pt x="133290" y="3095151"/>
                    <a:pt x="124080" y="3124988"/>
                    <a:pt x="118059" y="3155092"/>
                  </a:cubicBezTo>
                  <a:cubicBezTo>
                    <a:pt x="110349" y="3193644"/>
                    <a:pt x="101874" y="3232042"/>
                    <a:pt x="93345" y="3270421"/>
                  </a:cubicBezTo>
                  <a:cubicBezTo>
                    <a:pt x="78345" y="3337920"/>
                    <a:pt x="87254" y="3274017"/>
                    <a:pt x="68632" y="3385751"/>
                  </a:cubicBezTo>
                  <a:cubicBezTo>
                    <a:pt x="62248" y="3424056"/>
                    <a:pt x="59490" y="3462946"/>
                    <a:pt x="52156" y="3501081"/>
                  </a:cubicBezTo>
                  <a:cubicBezTo>
                    <a:pt x="39968" y="3564458"/>
                    <a:pt x="34441" y="3578936"/>
                    <a:pt x="19205" y="3624649"/>
                  </a:cubicBezTo>
                  <a:cubicBezTo>
                    <a:pt x="10173" y="3687873"/>
                    <a:pt x="-13973" y="3800061"/>
                    <a:pt x="10967" y="3863546"/>
                  </a:cubicBezTo>
                  <a:cubicBezTo>
                    <a:pt x="40489" y="3938692"/>
                    <a:pt x="119640" y="3995191"/>
                    <a:pt x="183961" y="4036540"/>
                  </a:cubicBezTo>
                  <a:cubicBezTo>
                    <a:pt x="191265" y="4041236"/>
                    <a:pt x="200437" y="4042032"/>
                    <a:pt x="208675" y="4044778"/>
                  </a:cubicBezTo>
                  <a:cubicBezTo>
                    <a:pt x="214167" y="4053016"/>
                    <a:pt x="216703" y="4064329"/>
                    <a:pt x="225151" y="4069492"/>
                  </a:cubicBezTo>
                  <a:cubicBezTo>
                    <a:pt x="231764" y="4073533"/>
                    <a:pt x="423079" y="4165980"/>
                    <a:pt x="447572" y="4184821"/>
                  </a:cubicBezTo>
                  <a:lnTo>
                    <a:pt x="554664" y="4267200"/>
                  </a:lnTo>
                  <a:cubicBezTo>
                    <a:pt x="551918" y="4294659"/>
                    <a:pt x="551222" y="4322402"/>
                    <a:pt x="546426" y="4349578"/>
                  </a:cubicBezTo>
                  <a:cubicBezTo>
                    <a:pt x="542952" y="4369265"/>
                    <a:pt x="535102" y="4387927"/>
                    <a:pt x="529951" y="4407243"/>
                  </a:cubicBezTo>
                  <a:cubicBezTo>
                    <a:pt x="524117" y="4429122"/>
                    <a:pt x="518967" y="4451178"/>
                    <a:pt x="513475" y="4473146"/>
                  </a:cubicBezTo>
                  <a:cubicBezTo>
                    <a:pt x="498294" y="4655313"/>
                    <a:pt x="493428" y="4662236"/>
                    <a:pt x="521713" y="4926227"/>
                  </a:cubicBezTo>
                  <a:cubicBezTo>
                    <a:pt x="528495" y="4989528"/>
                    <a:pt x="591377" y="5119254"/>
                    <a:pt x="620567" y="5165124"/>
                  </a:cubicBezTo>
                  <a:cubicBezTo>
                    <a:pt x="673909" y="5248947"/>
                    <a:pt x="683113" y="5271326"/>
                    <a:pt x="752372" y="5346357"/>
                  </a:cubicBezTo>
                  <a:cubicBezTo>
                    <a:pt x="759087" y="5353632"/>
                    <a:pt x="769271" y="5356754"/>
                    <a:pt x="777086" y="5362832"/>
                  </a:cubicBezTo>
                  <a:cubicBezTo>
                    <a:pt x="818723" y="5395216"/>
                    <a:pt x="850612" y="5445006"/>
                    <a:pt x="900653" y="5461686"/>
                  </a:cubicBezTo>
                  <a:cubicBezTo>
                    <a:pt x="942241" y="5475549"/>
                    <a:pt x="944784" y="5475515"/>
                    <a:pt x="999507" y="5502876"/>
                  </a:cubicBezTo>
                  <a:cubicBezTo>
                    <a:pt x="1074939" y="5540592"/>
                    <a:pt x="949520" y="5494414"/>
                    <a:pt x="1073648" y="5544065"/>
                  </a:cubicBezTo>
                  <a:cubicBezTo>
                    <a:pt x="1111550" y="5559226"/>
                    <a:pt x="1152466" y="5566998"/>
                    <a:pt x="1188978" y="5585254"/>
                  </a:cubicBezTo>
                  <a:cubicBezTo>
                    <a:pt x="1241331" y="5611431"/>
                    <a:pt x="1309893" y="5650743"/>
                    <a:pt x="1370210" y="5667632"/>
                  </a:cubicBezTo>
                  <a:cubicBezTo>
                    <a:pt x="1416390" y="5680562"/>
                    <a:pt x="1463601" y="5689477"/>
                    <a:pt x="1510253" y="5700584"/>
                  </a:cubicBezTo>
                  <a:cubicBezTo>
                    <a:pt x="1521267" y="5703206"/>
                    <a:pt x="1532464" y="5705241"/>
                    <a:pt x="1543205" y="5708821"/>
                  </a:cubicBezTo>
                  <a:cubicBezTo>
                    <a:pt x="1551443" y="5711567"/>
                    <a:pt x="1559457" y="5715106"/>
                    <a:pt x="1567918" y="5717059"/>
                  </a:cubicBezTo>
                  <a:cubicBezTo>
                    <a:pt x="1595204" y="5723356"/>
                    <a:pt x="1622914" y="5727667"/>
                    <a:pt x="1650296" y="5733535"/>
                  </a:cubicBezTo>
                  <a:cubicBezTo>
                    <a:pt x="1661367" y="5735907"/>
                    <a:pt x="1672146" y="5739553"/>
                    <a:pt x="1683248" y="5741773"/>
                  </a:cubicBezTo>
                  <a:cubicBezTo>
                    <a:pt x="1699627" y="5745049"/>
                    <a:pt x="1716267" y="5746886"/>
                    <a:pt x="1732675" y="5750011"/>
                  </a:cubicBezTo>
                  <a:cubicBezTo>
                    <a:pt x="1773938" y="5757871"/>
                    <a:pt x="1815238" y="5765612"/>
                    <a:pt x="1856242" y="5774724"/>
                  </a:cubicBezTo>
                  <a:cubicBezTo>
                    <a:pt x="1864719" y="5776608"/>
                    <a:pt x="1872607" y="5780576"/>
                    <a:pt x="1880956" y="5782962"/>
                  </a:cubicBezTo>
                  <a:cubicBezTo>
                    <a:pt x="1911060" y="5791563"/>
                    <a:pt x="1941009" y="5800884"/>
                    <a:pt x="1971572" y="5807676"/>
                  </a:cubicBezTo>
                  <a:cubicBezTo>
                    <a:pt x="1990526" y="5811888"/>
                    <a:pt x="2010015" y="5813167"/>
                    <a:pt x="2029237" y="5815913"/>
                  </a:cubicBezTo>
                  <a:cubicBezTo>
                    <a:pt x="2155211" y="5885900"/>
                    <a:pt x="2059445" y="5823811"/>
                    <a:pt x="2144567" y="5898292"/>
                  </a:cubicBezTo>
                  <a:cubicBezTo>
                    <a:pt x="2152018" y="5904811"/>
                    <a:pt x="2162279" y="5907766"/>
                    <a:pt x="2169280" y="5914767"/>
                  </a:cubicBezTo>
                  <a:cubicBezTo>
                    <a:pt x="2189920" y="5935407"/>
                    <a:pt x="2205496" y="5960871"/>
                    <a:pt x="2226945" y="5980670"/>
                  </a:cubicBezTo>
                  <a:cubicBezTo>
                    <a:pt x="2241495" y="5994101"/>
                    <a:pt x="2260531" y="6001740"/>
                    <a:pt x="2276372" y="6013621"/>
                  </a:cubicBezTo>
                  <a:cubicBezTo>
                    <a:pt x="2283837" y="6019220"/>
                    <a:pt x="2321989" y="6048787"/>
                    <a:pt x="2334037" y="6054811"/>
                  </a:cubicBezTo>
                  <a:cubicBezTo>
                    <a:pt x="2345154" y="6060369"/>
                    <a:pt x="2394504" y="6082284"/>
                    <a:pt x="2416415" y="6087762"/>
                  </a:cubicBezTo>
                  <a:cubicBezTo>
                    <a:pt x="2429999" y="6091158"/>
                    <a:pt x="2444021" y="6092604"/>
                    <a:pt x="2457605" y="6096000"/>
                  </a:cubicBezTo>
                  <a:cubicBezTo>
                    <a:pt x="2466029" y="6098106"/>
                    <a:pt x="2474001" y="6101743"/>
                    <a:pt x="2482318" y="6104238"/>
                  </a:cubicBezTo>
                  <a:cubicBezTo>
                    <a:pt x="2501466" y="6109982"/>
                    <a:pt x="2520697" y="6115453"/>
                    <a:pt x="2539983" y="6120713"/>
                  </a:cubicBezTo>
                  <a:cubicBezTo>
                    <a:pt x="2612214" y="6140412"/>
                    <a:pt x="2527723" y="6116158"/>
                    <a:pt x="2622361" y="6137189"/>
                  </a:cubicBezTo>
                  <a:cubicBezTo>
                    <a:pt x="2630838" y="6139073"/>
                    <a:pt x="2638510" y="6143999"/>
                    <a:pt x="2647075" y="6145427"/>
                  </a:cubicBezTo>
                  <a:cubicBezTo>
                    <a:pt x="2671602" y="6149515"/>
                    <a:pt x="2696568" y="6150379"/>
                    <a:pt x="2721215" y="6153665"/>
                  </a:cubicBezTo>
                  <a:cubicBezTo>
                    <a:pt x="2737771" y="6155873"/>
                    <a:pt x="2754092" y="6159646"/>
                    <a:pt x="2770642" y="6161903"/>
                  </a:cubicBezTo>
                  <a:cubicBezTo>
                    <a:pt x="2814513" y="6167885"/>
                    <a:pt x="2858570" y="6172449"/>
                    <a:pt x="2902448" y="6178378"/>
                  </a:cubicBezTo>
                  <a:cubicBezTo>
                    <a:pt x="2960173" y="6186179"/>
                    <a:pt x="3018931" y="6188965"/>
                    <a:pt x="3075442" y="6203092"/>
                  </a:cubicBezTo>
                  <a:lnTo>
                    <a:pt x="3174296" y="6227805"/>
                  </a:lnTo>
                  <a:cubicBezTo>
                    <a:pt x="3209920" y="6236355"/>
                    <a:pt x="3246632" y="6240934"/>
                    <a:pt x="3281388" y="6252519"/>
                  </a:cubicBezTo>
                  <a:cubicBezTo>
                    <a:pt x="3330602" y="6268924"/>
                    <a:pt x="3359588" y="6278983"/>
                    <a:pt x="3421432" y="6293708"/>
                  </a:cubicBezTo>
                  <a:cubicBezTo>
                    <a:pt x="3440320" y="6298205"/>
                    <a:pt x="3459875" y="6299200"/>
                    <a:pt x="3479096" y="6301946"/>
                  </a:cubicBezTo>
                  <a:cubicBezTo>
                    <a:pt x="3487334" y="6304692"/>
                    <a:pt x="3495214" y="6308956"/>
                    <a:pt x="3503810" y="6310184"/>
                  </a:cubicBezTo>
                  <a:cubicBezTo>
                    <a:pt x="3632064" y="6328505"/>
                    <a:pt x="3734660" y="6314297"/>
                    <a:pt x="3874513" y="6310184"/>
                  </a:cubicBezTo>
                  <a:lnTo>
                    <a:pt x="4286405" y="6318421"/>
                  </a:lnTo>
                  <a:cubicBezTo>
                    <a:pt x="4297719" y="6318840"/>
                    <a:pt x="4308188" y="6324798"/>
                    <a:pt x="4319356" y="6326659"/>
                  </a:cubicBezTo>
                  <a:cubicBezTo>
                    <a:pt x="4357661" y="6333043"/>
                    <a:pt x="4434686" y="6343135"/>
                    <a:pt x="4434686" y="6343135"/>
                  </a:cubicBezTo>
                  <a:cubicBezTo>
                    <a:pt x="4442924" y="6345881"/>
                    <a:pt x="4450736" y="6350776"/>
                    <a:pt x="4459399" y="6351373"/>
                  </a:cubicBezTo>
                  <a:cubicBezTo>
                    <a:pt x="4707974" y="6368516"/>
                    <a:pt x="4602677" y="6335975"/>
                    <a:pt x="4698296" y="6367849"/>
                  </a:cubicBezTo>
                  <a:cubicBezTo>
                    <a:pt x="4712026" y="6381579"/>
                    <a:pt x="4724873" y="6396252"/>
                    <a:pt x="4739486" y="6409038"/>
                  </a:cubicBezTo>
                  <a:cubicBezTo>
                    <a:pt x="4746937" y="6415557"/>
                    <a:pt x="4756143" y="6419759"/>
                    <a:pt x="4764199" y="6425513"/>
                  </a:cubicBezTo>
                  <a:cubicBezTo>
                    <a:pt x="4775372" y="6433493"/>
                    <a:pt x="4786167" y="6441989"/>
                    <a:pt x="4797151" y="6450227"/>
                  </a:cubicBezTo>
                  <a:cubicBezTo>
                    <a:pt x="4814408" y="6476113"/>
                    <a:pt x="4818918" y="6486379"/>
                    <a:pt x="4846578" y="6507892"/>
                  </a:cubicBezTo>
                  <a:cubicBezTo>
                    <a:pt x="4859217" y="6517722"/>
                    <a:pt x="4874037" y="6524367"/>
                    <a:pt x="4887767" y="6532605"/>
                  </a:cubicBezTo>
                  <a:cubicBezTo>
                    <a:pt x="4893259" y="6540843"/>
                    <a:pt x="4899330" y="6548723"/>
                    <a:pt x="4904242" y="6557319"/>
                  </a:cubicBezTo>
                  <a:cubicBezTo>
                    <a:pt x="4910335" y="6567981"/>
                    <a:pt x="4913906" y="6580052"/>
                    <a:pt x="4920718" y="6590270"/>
                  </a:cubicBezTo>
                  <a:cubicBezTo>
                    <a:pt x="4935950" y="6613118"/>
                    <a:pt x="4953994" y="6633966"/>
                    <a:pt x="4970145" y="6656173"/>
                  </a:cubicBezTo>
                  <a:cubicBezTo>
                    <a:pt x="4975968" y="6664180"/>
                    <a:pt x="4979104" y="6674443"/>
                    <a:pt x="4986621" y="6680886"/>
                  </a:cubicBezTo>
                  <a:cubicBezTo>
                    <a:pt x="5011381" y="6702109"/>
                    <a:pt x="5025568" y="6704853"/>
                    <a:pt x="5052523" y="6713838"/>
                  </a:cubicBezTo>
                  <a:cubicBezTo>
                    <a:pt x="5110188" y="6711092"/>
                    <a:pt x="5167958" y="6710028"/>
                    <a:pt x="5225518" y="6705600"/>
                  </a:cubicBezTo>
                  <a:cubicBezTo>
                    <a:pt x="5239478" y="6704526"/>
                    <a:pt x="5252896" y="6699664"/>
                    <a:pt x="5266707" y="6697362"/>
                  </a:cubicBezTo>
                  <a:cubicBezTo>
                    <a:pt x="5285860" y="6694170"/>
                    <a:pt x="5305150" y="6691870"/>
                    <a:pt x="5324372" y="6689124"/>
                  </a:cubicBezTo>
                  <a:cubicBezTo>
                    <a:pt x="5340848" y="6680886"/>
                    <a:pt x="5359063" y="6675463"/>
                    <a:pt x="5373799" y="6664411"/>
                  </a:cubicBezTo>
                  <a:cubicBezTo>
                    <a:pt x="5381720" y="6658471"/>
                    <a:pt x="5382037" y="6645189"/>
                    <a:pt x="5390275" y="6639697"/>
                  </a:cubicBezTo>
                  <a:cubicBezTo>
                    <a:pt x="5399695" y="6633417"/>
                    <a:pt x="5412485" y="6635039"/>
                    <a:pt x="5423226" y="6631459"/>
                  </a:cubicBezTo>
                  <a:cubicBezTo>
                    <a:pt x="5445483" y="6624040"/>
                    <a:pt x="5467472" y="6615770"/>
                    <a:pt x="5489129" y="6606746"/>
                  </a:cubicBezTo>
                  <a:cubicBezTo>
                    <a:pt x="5500465" y="6602023"/>
                    <a:pt x="5510917" y="6595387"/>
                    <a:pt x="5522080" y="6590270"/>
                  </a:cubicBezTo>
                  <a:cubicBezTo>
                    <a:pt x="5576827" y="6565178"/>
                    <a:pt x="5630240" y="6536711"/>
                    <a:pt x="5686837" y="6516130"/>
                  </a:cubicBezTo>
                  <a:lnTo>
                    <a:pt x="5777453" y="6483178"/>
                  </a:lnTo>
                  <a:cubicBezTo>
                    <a:pt x="5799421" y="6466702"/>
                    <a:pt x="5821914" y="6450905"/>
                    <a:pt x="5843356" y="6433751"/>
                  </a:cubicBezTo>
                  <a:cubicBezTo>
                    <a:pt x="5883366" y="6401743"/>
                    <a:pt x="5933730" y="6356040"/>
                    <a:pt x="5966923" y="6318421"/>
                  </a:cubicBezTo>
                  <a:cubicBezTo>
                    <a:pt x="5987637" y="6294945"/>
                    <a:pt x="6000767" y="6264598"/>
                    <a:pt x="6024588" y="6244281"/>
                  </a:cubicBezTo>
                  <a:cubicBezTo>
                    <a:pt x="6094787" y="6184406"/>
                    <a:pt x="6186964" y="6149577"/>
                    <a:pt x="6247010" y="6079524"/>
                  </a:cubicBezTo>
                  <a:cubicBezTo>
                    <a:pt x="6263486" y="6060302"/>
                    <a:pt x="6282394" y="6042924"/>
                    <a:pt x="6296437" y="6021859"/>
                  </a:cubicBezTo>
                  <a:cubicBezTo>
                    <a:pt x="6388765" y="5883367"/>
                    <a:pt x="6237230" y="5983207"/>
                    <a:pt x="6469432" y="5766486"/>
                  </a:cubicBezTo>
                  <a:cubicBezTo>
                    <a:pt x="6510621" y="5728043"/>
                    <a:pt x="6548448" y="5685648"/>
                    <a:pt x="6592999" y="5651157"/>
                  </a:cubicBezTo>
                  <a:cubicBezTo>
                    <a:pt x="6699104" y="5569011"/>
                    <a:pt x="6880164" y="5490297"/>
                    <a:pt x="6996653" y="5461686"/>
                  </a:cubicBezTo>
                  <a:cubicBezTo>
                    <a:pt x="7060709" y="5445953"/>
                    <a:pt x="7128458" y="5456195"/>
                    <a:pt x="7194361" y="5453449"/>
                  </a:cubicBezTo>
                  <a:cubicBezTo>
                    <a:pt x="7213583" y="5450703"/>
                    <a:pt x="7233265" y="5450214"/>
                    <a:pt x="7252026" y="5445211"/>
                  </a:cubicBezTo>
                  <a:cubicBezTo>
                    <a:pt x="7274695" y="5439166"/>
                    <a:pt x="7296490" y="5430026"/>
                    <a:pt x="7317929" y="5420497"/>
                  </a:cubicBezTo>
                  <a:cubicBezTo>
                    <a:pt x="7379164" y="5393281"/>
                    <a:pt x="7416625" y="5374246"/>
                    <a:pt x="7466210" y="5329881"/>
                  </a:cubicBezTo>
                  <a:cubicBezTo>
                    <a:pt x="7498044" y="5301398"/>
                    <a:pt x="7526621" y="5269470"/>
                    <a:pt x="7556826" y="5239265"/>
                  </a:cubicBezTo>
                  <a:cubicBezTo>
                    <a:pt x="7559572" y="5231027"/>
                    <a:pt x="7562015" y="5222682"/>
                    <a:pt x="7565064" y="5214551"/>
                  </a:cubicBezTo>
                  <a:cubicBezTo>
                    <a:pt x="7570256" y="5200705"/>
                    <a:pt x="7576864" y="5187391"/>
                    <a:pt x="7581540" y="5173362"/>
                  </a:cubicBezTo>
                  <a:cubicBezTo>
                    <a:pt x="7592884" y="5139330"/>
                    <a:pt x="7606024" y="5083660"/>
                    <a:pt x="7614491" y="5049794"/>
                  </a:cubicBezTo>
                  <a:cubicBezTo>
                    <a:pt x="7622566" y="4977119"/>
                    <a:pt x="7622668" y="4960636"/>
                    <a:pt x="7639205" y="4885038"/>
                  </a:cubicBezTo>
                  <a:cubicBezTo>
                    <a:pt x="7651872" y="4827130"/>
                    <a:pt x="7667065" y="4769802"/>
                    <a:pt x="7680394" y="4712043"/>
                  </a:cubicBezTo>
                  <a:cubicBezTo>
                    <a:pt x="7690431" y="4668549"/>
                    <a:pt x="7688411" y="4649278"/>
                    <a:pt x="7713345" y="4604951"/>
                  </a:cubicBezTo>
                  <a:cubicBezTo>
                    <a:pt x="7726807" y="4581018"/>
                    <a:pt x="7745035" y="4560011"/>
                    <a:pt x="7762772" y="4539049"/>
                  </a:cubicBezTo>
                  <a:cubicBezTo>
                    <a:pt x="7784993" y="4512788"/>
                    <a:pt x="7817233" y="4485211"/>
                    <a:pt x="7845151" y="4464908"/>
                  </a:cubicBezTo>
                  <a:cubicBezTo>
                    <a:pt x="7861165" y="4453262"/>
                    <a:pt x="7877159" y="4441373"/>
                    <a:pt x="7894578" y="4431957"/>
                  </a:cubicBezTo>
                  <a:cubicBezTo>
                    <a:pt x="7938161" y="4408399"/>
                    <a:pt x="8148120" y="4308341"/>
                    <a:pt x="8232329" y="4250724"/>
                  </a:cubicBezTo>
                  <a:cubicBezTo>
                    <a:pt x="8258168" y="4233045"/>
                    <a:pt x="8283526" y="4214363"/>
                    <a:pt x="8306469" y="4193059"/>
                  </a:cubicBezTo>
                  <a:cubicBezTo>
                    <a:pt x="8322185" y="4178466"/>
                    <a:pt x="8333929" y="4160108"/>
                    <a:pt x="8347659" y="4143632"/>
                  </a:cubicBezTo>
                  <a:cubicBezTo>
                    <a:pt x="8373612" y="4039815"/>
                    <a:pt x="8384066" y="4024394"/>
                    <a:pt x="8355896" y="3880021"/>
                  </a:cubicBezTo>
                  <a:cubicBezTo>
                    <a:pt x="8346228" y="3830472"/>
                    <a:pt x="8320809" y="3785132"/>
                    <a:pt x="8298232" y="3739978"/>
                  </a:cubicBezTo>
                  <a:cubicBezTo>
                    <a:pt x="8284949" y="3713412"/>
                    <a:pt x="8271284" y="3685252"/>
                    <a:pt x="8248805" y="3665838"/>
                  </a:cubicBezTo>
                  <a:cubicBezTo>
                    <a:pt x="8156739" y="3586326"/>
                    <a:pt x="8116717" y="3594255"/>
                    <a:pt x="8026383" y="3534032"/>
                  </a:cubicBezTo>
                  <a:cubicBezTo>
                    <a:pt x="7997124" y="3514526"/>
                    <a:pt x="7971464" y="3490097"/>
                    <a:pt x="7944005" y="3468130"/>
                  </a:cubicBezTo>
                  <a:cubicBezTo>
                    <a:pt x="7931835" y="3443791"/>
                    <a:pt x="7918941" y="3420283"/>
                    <a:pt x="7911053" y="3393989"/>
                  </a:cubicBezTo>
                  <a:cubicBezTo>
                    <a:pt x="7907030" y="3380578"/>
                    <a:pt x="7905561" y="3366530"/>
                    <a:pt x="7902815" y="3352800"/>
                  </a:cubicBezTo>
                  <a:cubicBezTo>
                    <a:pt x="7911053" y="3311611"/>
                    <a:pt x="7913174" y="3268708"/>
                    <a:pt x="7927529" y="3229232"/>
                  </a:cubicBezTo>
                  <a:cubicBezTo>
                    <a:pt x="7935602" y="3207033"/>
                    <a:pt x="7956565" y="3191822"/>
                    <a:pt x="7968718" y="3171567"/>
                  </a:cubicBezTo>
                  <a:cubicBezTo>
                    <a:pt x="8002169" y="3115816"/>
                    <a:pt x="8005729" y="3093484"/>
                    <a:pt x="8026383" y="3031524"/>
                  </a:cubicBezTo>
                  <a:cubicBezTo>
                    <a:pt x="8048492" y="2766222"/>
                    <a:pt x="8019384" y="3122105"/>
                    <a:pt x="8042859" y="2809103"/>
                  </a:cubicBezTo>
                  <a:cubicBezTo>
                    <a:pt x="8069089" y="2459363"/>
                    <a:pt x="8051046" y="2735756"/>
                    <a:pt x="8067572" y="2471351"/>
                  </a:cubicBezTo>
                  <a:cubicBezTo>
                    <a:pt x="8062080" y="2383481"/>
                    <a:pt x="8064929" y="2294688"/>
                    <a:pt x="8051096" y="2207740"/>
                  </a:cubicBezTo>
                  <a:cubicBezTo>
                    <a:pt x="8045487" y="2172486"/>
                    <a:pt x="8026255" y="2140620"/>
                    <a:pt x="8009907" y="2108886"/>
                  </a:cubicBezTo>
                  <a:cubicBezTo>
                    <a:pt x="7979492" y="2049844"/>
                    <a:pt x="7945223" y="1992843"/>
                    <a:pt x="7911053" y="1935892"/>
                  </a:cubicBezTo>
                  <a:cubicBezTo>
                    <a:pt x="7903989" y="1924119"/>
                    <a:pt x="7893711" y="1914523"/>
                    <a:pt x="7886340" y="1902940"/>
                  </a:cubicBezTo>
                  <a:cubicBezTo>
                    <a:pt x="7874454" y="1884263"/>
                    <a:pt x="7865360" y="1863898"/>
                    <a:pt x="7853388" y="1845276"/>
                  </a:cubicBezTo>
                  <a:cubicBezTo>
                    <a:pt x="7840614" y="1825406"/>
                    <a:pt x="7824175" y="1807971"/>
                    <a:pt x="7812199" y="1787611"/>
                  </a:cubicBezTo>
                  <a:cubicBezTo>
                    <a:pt x="7796633" y="1761149"/>
                    <a:pt x="7786661" y="1731644"/>
                    <a:pt x="7771010" y="1705232"/>
                  </a:cubicBezTo>
                  <a:cubicBezTo>
                    <a:pt x="7742665" y="1657399"/>
                    <a:pt x="7711236" y="1611452"/>
                    <a:pt x="7680394" y="1565189"/>
                  </a:cubicBezTo>
                  <a:cubicBezTo>
                    <a:pt x="7656310" y="1529064"/>
                    <a:pt x="7636954" y="1488798"/>
                    <a:pt x="7606253" y="1458097"/>
                  </a:cubicBezTo>
                  <a:cubicBezTo>
                    <a:pt x="7568319" y="1420163"/>
                    <a:pt x="7549011" y="1396610"/>
                    <a:pt x="7507399" y="1367481"/>
                  </a:cubicBezTo>
                  <a:cubicBezTo>
                    <a:pt x="7494282" y="1358299"/>
                    <a:pt x="7480338" y="1350302"/>
                    <a:pt x="7466210" y="1342767"/>
                  </a:cubicBezTo>
                  <a:cubicBezTo>
                    <a:pt x="7439121" y="1328320"/>
                    <a:pt x="7383832" y="1301578"/>
                    <a:pt x="7383832" y="1301578"/>
                  </a:cubicBezTo>
                  <a:cubicBezTo>
                    <a:pt x="7381086" y="1293340"/>
                    <a:pt x="7378643" y="1284995"/>
                    <a:pt x="7375594" y="1276865"/>
                  </a:cubicBezTo>
                  <a:cubicBezTo>
                    <a:pt x="7361343" y="1238863"/>
                    <a:pt x="7357782" y="1239533"/>
                    <a:pt x="7350880" y="1202724"/>
                  </a:cubicBezTo>
                  <a:cubicBezTo>
                    <a:pt x="7337413" y="1130899"/>
                    <a:pt x="7337844" y="1078757"/>
                    <a:pt x="7301453" y="1013254"/>
                  </a:cubicBezTo>
                  <a:cubicBezTo>
                    <a:pt x="7291626" y="995566"/>
                    <a:pt x="7219525" y="920416"/>
                    <a:pt x="7202599" y="906162"/>
                  </a:cubicBezTo>
                  <a:cubicBezTo>
                    <a:pt x="6995472" y="731740"/>
                    <a:pt x="7170732" y="876979"/>
                    <a:pt x="7046080" y="799070"/>
                  </a:cubicBezTo>
                  <a:cubicBezTo>
                    <a:pt x="7017656" y="781305"/>
                    <a:pt x="6993994" y="755754"/>
                    <a:pt x="6963702" y="741405"/>
                  </a:cubicBezTo>
                  <a:cubicBezTo>
                    <a:pt x="6940823" y="730567"/>
                    <a:pt x="6913686" y="732606"/>
                    <a:pt x="6889561" y="724930"/>
                  </a:cubicBezTo>
                  <a:cubicBezTo>
                    <a:pt x="6701858" y="665207"/>
                    <a:pt x="6844699" y="696185"/>
                    <a:pt x="6741280" y="675503"/>
                  </a:cubicBezTo>
                  <a:cubicBezTo>
                    <a:pt x="6689107" y="678249"/>
                    <a:pt x="6636662" y="677752"/>
                    <a:pt x="6584761" y="683740"/>
                  </a:cubicBezTo>
                  <a:cubicBezTo>
                    <a:pt x="6564902" y="686031"/>
                    <a:pt x="6546382" y="694956"/>
                    <a:pt x="6527096" y="700216"/>
                  </a:cubicBezTo>
                  <a:cubicBezTo>
                    <a:pt x="6516173" y="703195"/>
                    <a:pt x="6505129" y="705708"/>
                    <a:pt x="6494145" y="708454"/>
                  </a:cubicBezTo>
                  <a:cubicBezTo>
                    <a:pt x="6455702" y="705708"/>
                    <a:pt x="6416735" y="707110"/>
                    <a:pt x="6378815" y="700216"/>
                  </a:cubicBezTo>
                  <a:cubicBezTo>
                    <a:pt x="6355732" y="696019"/>
                    <a:pt x="6335007" y="683394"/>
                    <a:pt x="6312913" y="675503"/>
                  </a:cubicBezTo>
                  <a:cubicBezTo>
                    <a:pt x="6255797" y="655105"/>
                    <a:pt x="6272771" y="660575"/>
                    <a:pt x="6214059" y="650789"/>
                  </a:cubicBezTo>
                  <a:cubicBezTo>
                    <a:pt x="6014325" y="500989"/>
                    <a:pt x="6200546" y="636289"/>
                    <a:pt x="6049302" y="535459"/>
                  </a:cubicBezTo>
                  <a:cubicBezTo>
                    <a:pt x="5946351" y="466825"/>
                    <a:pt x="6094821" y="557828"/>
                    <a:pt x="5975161" y="486032"/>
                  </a:cubicBezTo>
                  <a:cubicBezTo>
                    <a:pt x="5949967" y="452440"/>
                    <a:pt x="5944361" y="441728"/>
                    <a:pt x="5909259" y="411892"/>
                  </a:cubicBezTo>
                  <a:cubicBezTo>
                    <a:pt x="5869068" y="377730"/>
                    <a:pt x="5832870" y="336628"/>
                    <a:pt x="5785691" y="313038"/>
                  </a:cubicBezTo>
                  <a:cubicBezTo>
                    <a:pt x="5656923" y="248654"/>
                    <a:pt x="5749893" y="290285"/>
                    <a:pt x="5653886" y="255373"/>
                  </a:cubicBezTo>
                  <a:cubicBezTo>
                    <a:pt x="5639989" y="250319"/>
                    <a:pt x="5627155" y="241995"/>
                    <a:pt x="5612696" y="238897"/>
                  </a:cubicBezTo>
                  <a:cubicBezTo>
                    <a:pt x="5588383" y="233687"/>
                    <a:pt x="5563269" y="233405"/>
                    <a:pt x="5538556" y="230659"/>
                  </a:cubicBezTo>
                  <a:cubicBezTo>
                    <a:pt x="5480891" y="236151"/>
                    <a:pt x="5423105" y="240495"/>
                    <a:pt x="5365561" y="247135"/>
                  </a:cubicBezTo>
                  <a:cubicBezTo>
                    <a:pt x="5233813" y="262337"/>
                    <a:pt x="5486452" y="255755"/>
                    <a:pt x="5200805" y="296562"/>
                  </a:cubicBezTo>
                  <a:cubicBezTo>
                    <a:pt x="5104986" y="310251"/>
                    <a:pt x="5162507" y="303417"/>
                    <a:pt x="5027810" y="313038"/>
                  </a:cubicBezTo>
                  <a:cubicBezTo>
                    <a:pt x="4972891" y="310292"/>
                    <a:pt x="4917121" y="314813"/>
                    <a:pt x="4863053" y="304800"/>
                  </a:cubicBezTo>
                  <a:cubicBezTo>
                    <a:pt x="4841285" y="300769"/>
                    <a:pt x="4825189" y="281750"/>
                    <a:pt x="4805388" y="271849"/>
                  </a:cubicBezTo>
                  <a:cubicBezTo>
                    <a:pt x="4786683" y="262497"/>
                    <a:pt x="4767432" y="254128"/>
                    <a:pt x="4747723" y="247135"/>
                  </a:cubicBezTo>
                  <a:cubicBezTo>
                    <a:pt x="4536792" y="172288"/>
                    <a:pt x="4610605" y="186281"/>
                    <a:pt x="4451161" y="172994"/>
                  </a:cubicBezTo>
                  <a:lnTo>
                    <a:pt x="4327594" y="131805"/>
                  </a:lnTo>
                  <a:cubicBezTo>
                    <a:pt x="4308544" y="125744"/>
                    <a:pt x="4288894" y="121652"/>
                    <a:pt x="4269929" y="115330"/>
                  </a:cubicBezTo>
                  <a:cubicBezTo>
                    <a:pt x="4255900" y="110654"/>
                    <a:pt x="4243199" y="101952"/>
                    <a:pt x="4228740" y="98854"/>
                  </a:cubicBezTo>
                  <a:cubicBezTo>
                    <a:pt x="4204426" y="93644"/>
                    <a:pt x="4179313" y="93362"/>
                    <a:pt x="4154599" y="90616"/>
                  </a:cubicBezTo>
                  <a:cubicBezTo>
                    <a:pt x="4129886" y="104346"/>
                    <a:pt x="4104240" y="116517"/>
                    <a:pt x="4080459" y="131805"/>
                  </a:cubicBezTo>
                  <a:cubicBezTo>
                    <a:pt x="4010954" y="176487"/>
                    <a:pt x="4068745" y="154137"/>
                    <a:pt x="3998080" y="189470"/>
                  </a:cubicBezTo>
                  <a:cubicBezTo>
                    <a:pt x="3984854" y="196083"/>
                    <a:pt x="3970404" y="199940"/>
                    <a:pt x="3956891" y="205946"/>
                  </a:cubicBezTo>
                  <a:cubicBezTo>
                    <a:pt x="3925533" y="219883"/>
                    <a:pt x="3925733" y="221226"/>
                    <a:pt x="3899226" y="238897"/>
                  </a:cubicBezTo>
                  <a:cubicBezTo>
                    <a:pt x="3812121" y="209861"/>
                    <a:pt x="3875558" y="213346"/>
                    <a:pt x="3833323" y="247135"/>
                  </a:cubicBezTo>
                  <a:cubicBezTo>
                    <a:pt x="3826543" y="252559"/>
                    <a:pt x="3816377" y="251490"/>
                    <a:pt x="3808610" y="255373"/>
                  </a:cubicBezTo>
                  <a:cubicBezTo>
                    <a:pt x="3799754" y="259801"/>
                    <a:pt x="3791903" y="266026"/>
                    <a:pt x="3783896" y="271849"/>
                  </a:cubicBezTo>
                  <a:cubicBezTo>
                    <a:pt x="3761689" y="288000"/>
                    <a:pt x="3740201" y="305125"/>
                    <a:pt x="3717994" y="321276"/>
                  </a:cubicBezTo>
                  <a:cubicBezTo>
                    <a:pt x="3709987" y="327099"/>
                    <a:pt x="3683675" y="340152"/>
                    <a:pt x="3693280" y="337751"/>
                  </a:cubicBezTo>
                  <a:cubicBezTo>
                    <a:pt x="3713568" y="332679"/>
                    <a:pt x="3731723" y="321276"/>
                    <a:pt x="3750945" y="313038"/>
                  </a:cubicBezTo>
                  <a:cubicBezTo>
                    <a:pt x="3761929" y="293816"/>
                    <a:pt x="3774534" y="275435"/>
                    <a:pt x="3783896" y="255373"/>
                  </a:cubicBezTo>
                  <a:cubicBezTo>
                    <a:pt x="3793818" y="234113"/>
                    <a:pt x="3795596" y="208991"/>
                    <a:pt x="3808610" y="189470"/>
                  </a:cubicBezTo>
                  <a:cubicBezTo>
                    <a:pt x="3823689" y="166852"/>
                    <a:pt x="3844528" y="148115"/>
                    <a:pt x="3866275" y="131805"/>
                  </a:cubicBezTo>
                  <a:cubicBezTo>
                    <a:pt x="3877259" y="123567"/>
                    <a:pt x="3849799" y="153773"/>
                    <a:pt x="3841561" y="164757"/>
                  </a:cubicBezTo>
                  <a:cubicBezTo>
                    <a:pt x="3838815" y="178487"/>
                    <a:pt x="3830818" y="192170"/>
                    <a:pt x="3833323" y="205946"/>
                  </a:cubicBezTo>
                  <a:cubicBezTo>
                    <a:pt x="3842880" y="258509"/>
                    <a:pt x="3962949" y="376424"/>
                    <a:pt x="3965129" y="378940"/>
                  </a:cubicBezTo>
                  <a:cubicBezTo>
                    <a:pt x="3987309" y="467660"/>
                    <a:pt x="3990331" y="466627"/>
                    <a:pt x="3965129" y="617838"/>
                  </a:cubicBezTo>
                  <a:cubicBezTo>
                    <a:pt x="3963701" y="626403"/>
                    <a:pt x="3947906" y="613991"/>
                    <a:pt x="3940415" y="609600"/>
                  </a:cubicBezTo>
                  <a:cubicBezTo>
                    <a:pt x="3868095" y="567205"/>
                    <a:pt x="3796875" y="522927"/>
                    <a:pt x="3726232" y="477794"/>
                  </a:cubicBezTo>
                  <a:cubicBezTo>
                    <a:pt x="3631997" y="417589"/>
                    <a:pt x="3658858" y="422259"/>
                    <a:pt x="3561475" y="370703"/>
                  </a:cubicBezTo>
                  <a:cubicBezTo>
                    <a:pt x="3542993" y="360918"/>
                    <a:pt x="3523918" y="351734"/>
                    <a:pt x="3503810" y="345989"/>
                  </a:cubicBezTo>
                  <a:cubicBezTo>
                    <a:pt x="3477222" y="338392"/>
                    <a:pt x="3356830" y="330308"/>
                    <a:pt x="3347291" y="329513"/>
                  </a:cubicBezTo>
                  <a:cubicBezTo>
                    <a:pt x="3322578" y="324021"/>
                    <a:pt x="3298034" y="317703"/>
                    <a:pt x="3273151" y="313038"/>
                  </a:cubicBezTo>
                  <a:cubicBezTo>
                    <a:pt x="3186609" y="296812"/>
                    <a:pt x="3242977" y="313964"/>
                    <a:pt x="3190772" y="296562"/>
                  </a:cubicBezTo>
                  <a:cubicBezTo>
                    <a:pt x="3166059" y="302054"/>
                    <a:pt x="3139276" y="301716"/>
                    <a:pt x="3116632" y="313038"/>
                  </a:cubicBezTo>
                  <a:cubicBezTo>
                    <a:pt x="3056786" y="342961"/>
                    <a:pt x="3123867" y="356639"/>
                    <a:pt x="3067205" y="337751"/>
                  </a:cubicBezTo>
                  <a:cubicBezTo>
                    <a:pt x="3065668" y="336470"/>
                    <a:pt x="3002067" y="285997"/>
                    <a:pt x="2993064" y="271849"/>
                  </a:cubicBezTo>
                  <a:cubicBezTo>
                    <a:pt x="2979878" y="251128"/>
                    <a:pt x="2969559" y="228617"/>
                    <a:pt x="2960113" y="205946"/>
                  </a:cubicBezTo>
                  <a:cubicBezTo>
                    <a:pt x="2955758" y="195495"/>
                    <a:pt x="2957374" y="182891"/>
                    <a:pt x="2951875" y="172994"/>
                  </a:cubicBezTo>
                  <a:cubicBezTo>
                    <a:pt x="2943336" y="157624"/>
                    <a:pt x="2929907" y="145535"/>
                    <a:pt x="2918923" y="131805"/>
                  </a:cubicBezTo>
                  <a:cubicBezTo>
                    <a:pt x="2918384" y="129650"/>
                    <a:pt x="2906746" y="79513"/>
                    <a:pt x="2902448" y="74140"/>
                  </a:cubicBezTo>
                  <a:cubicBezTo>
                    <a:pt x="2886710" y="54468"/>
                    <a:pt x="2872917" y="59375"/>
                    <a:pt x="2853021" y="49427"/>
                  </a:cubicBezTo>
                  <a:cubicBezTo>
                    <a:pt x="2844165" y="44999"/>
                    <a:pt x="2835913" y="39289"/>
                    <a:pt x="2828307" y="32951"/>
                  </a:cubicBezTo>
                  <a:cubicBezTo>
                    <a:pt x="2819357" y="25493"/>
                    <a:pt x="2814646" y="11922"/>
                    <a:pt x="2803594" y="8238"/>
                  </a:cubicBezTo>
                  <a:cubicBezTo>
                    <a:pt x="2787964" y="3028"/>
                    <a:pt x="2810459" y="0"/>
                    <a:pt x="2754167" y="0"/>
                  </a:cubicBezTo>
                  <a:close/>
                </a:path>
              </a:pathLst>
            </a:custGeom>
            <a:solidFill>
              <a:schemeClr val="tx1">
                <a:alpha val="4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1680" y="-2063885"/>
              <a:ext cx="2908044" cy="2804403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-2202537" y="760088"/>
              <a:ext cx="3164098" cy="2828789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834091" y="1865355"/>
              <a:ext cx="193354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/>
                <a:t>성운은 안개처럼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 바깥 부 경계가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ko-KR" altLang="en-US" smtClean="0"/>
                <a:t>모호하며</a:t>
              </a:r>
              <a:r>
                <a:rPr lang="en-US" altLang="ko-KR" dirty="0" smtClean="0"/>
                <a:t>,</a:t>
              </a:r>
            </a:p>
            <a:p>
              <a:pPr algn="ctr"/>
              <a:r>
                <a:rPr lang="ko-KR" altLang="en-US" dirty="0" smtClean="0"/>
                <a:t>반투명 상태이다</a:t>
              </a:r>
              <a:r>
                <a:rPr lang="en-US" altLang="ko-KR" dirty="0" smtClean="0"/>
                <a:t>.</a:t>
              </a:r>
              <a:endParaRPr lang="ko-KR" altLang="en-US" dirty="0"/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9084854" y="1125572"/>
              <a:ext cx="3738121" cy="2679894"/>
              <a:chOff x="7031479" y="-2291247"/>
              <a:chExt cx="7009410" cy="5025112"/>
            </a:xfrm>
          </p:grpSpPr>
          <p:pic>
            <p:nvPicPr>
              <p:cNvPr id="1026" name="Picture 2" descr="yellow milky way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95457" y="-2283673"/>
                <a:ext cx="2611567" cy="13912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yellow milky way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114034" y="-2283673"/>
                <a:ext cx="1926855" cy="24600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ê´ë ¨ ì´ë¯¸ì§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00122" y="-892412"/>
                <a:ext cx="2606902" cy="15597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ê´ë ¨ ì´ë¯¸ì§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689"/>
              <a:stretch/>
            </p:blipFill>
            <p:spPr bwMode="auto">
              <a:xfrm>
                <a:off x="7052441" y="-2291247"/>
                <a:ext cx="2443016" cy="32183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ê´ë ¨ ì´ë¯¸ì§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31479" y="913754"/>
                <a:ext cx="7009410" cy="18201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137915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-6272478" y="-3087995"/>
            <a:ext cx="18251597" cy="15471036"/>
            <a:chOff x="-6272478" y="-3087995"/>
            <a:chExt cx="18251597" cy="15471036"/>
          </a:xfrm>
        </p:grpSpPr>
        <p:grpSp>
          <p:nvGrpSpPr>
            <p:cNvPr id="15" name="그룹 14"/>
            <p:cNvGrpSpPr/>
            <p:nvPr/>
          </p:nvGrpSpPr>
          <p:grpSpPr>
            <a:xfrm>
              <a:off x="-2213687" y="-585351"/>
              <a:ext cx="6014479" cy="7500512"/>
              <a:chOff x="12239732" y="-644344"/>
              <a:chExt cx="6014479" cy="7500512"/>
            </a:xfrm>
          </p:grpSpPr>
          <p:grpSp>
            <p:nvGrpSpPr>
              <p:cNvPr id="43" name="그룹 42"/>
              <p:cNvGrpSpPr/>
              <p:nvPr/>
            </p:nvGrpSpPr>
            <p:grpSpPr>
              <a:xfrm>
                <a:off x="12239732" y="-644344"/>
                <a:ext cx="6014479" cy="7500512"/>
                <a:chOff x="2712274" y="-673841"/>
                <a:chExt cx="6014479" cy="7500512"/>
              </a:xfrm>
            </p:grpSpPr>
            <p:sp>
              <p:nvSpPr>
                <p:cNvPr id="5" name="자유형 4"/>
                <p:cNvSpPr/>
                <p:nvPr/>
              </p:nvSpPr>
              <p:spPr>
                <a:xfrm rot="16200000">
                  <a:off x="1969258" y="69175"/>
                  <a:ext cx="7500512" cy="6014479"/>
                </a:xfrm>
                <a:custGeom>
                  <a:avLst/>
                  <a:gdLst>
                    <a:gd name="connsiteX0" fmla="*/ 2754167 w 8372664"/>
                    <a:gd name="connsiteY0" fmla="*/ 0 h 6713838"/>
                    <a:gd name="connsiteX1" fmla="*/ 2465842 w 8372664"/>
                    <a:gd name="connsiteY1" fmla="*/ 8238 h 6713838"/>
                    <a:gd name="connsiteX2" fmla="*/ 2416415 w 8372664"/>
                    <a:gd name="connsiteY2" fmla="*/ 16476 h 6713838"/>
                    <a:gd name="connsiteX3" fmla="*/ 2358751 w 8372664"/>
                    <a:gd name="connsiteY3" fmla="*/ 24713 h 6713838"/>
                    <a:gd name="connsiteX4" fmla="*/ 2202232 w 8372664"/>
                    <a:gd name="connsiteY4" fmla="*/ 74140 h 6713838"/>
                    <a:gd name="connsiteX5" fmla="*/ 2161042 w 8372664"/>
                    <a:gd name="connsiteY5" fmla="*/ 98854 h 6713838"/>
                    <a:gd name="connsiteX6" fmla="*/ 2086902 w 8372664"/>
                    <a:gd name="connsiteY6" fmla="*/ 148281 h 6713838"/>
                    <a:gd name="connsiteX7" fmla="*/ 2053951 w 8372664"/>
                    <a:gd name="connsiteY7" fmla="*/ 197708 h 6713838"/>
                    <a:gd name="connsiteX8" fmla="*/ 2029237 w 8372664"/>
                    <a:gd name="connsiteY8" fmla="*/ 280086 h 6713838"/>
                    <a:gd name="connsiteX9" fmla="*/ 2020999 w 8372664"/>
                    <a:gd name="connsiteY9" fmla="*/ 329513 h 6713838"/>
                    <a:gd name="connsiteX10" fmla="*/ 1955096 w 8372664"/>
                    <a:gd name="connsiteY10" fmla="*/ 461319 h 6713838"/>
                    <a:gd name="connsiteX11" fmla="*/ 1897432 w 8372664"/>
                    <a:gd name="connsiteY11" fmla="*/ 543697 h 6713838"/>
                    <a:gd name="connsiteX12" fmla="*/ 1864480 w 8372664"/>
                    <a:gd name="connsiteY12" fmla="*/ 568411 h 6713838"/>
                    <a:gd name="connsiteX13" fmla="*/ 1823291 w 8372664"/>
                    <a:gd name="connsiteY13" fmla="*/ 593124 h 6713838"/>
                    <a:gd name="connsiteX14" fmla="*/ 1707961 w 8372664"/>
                    <a:gd name="connsiteY14" fmla="*/ 626076 h 6713838"/>
                    <a:gd name="connsiteX15" fmla="*/ 1658534 w 8372664"/>
                    <a:gd name="connsiteY15" fmla="*/ 634313 h 6713838"/>
                    <a:gd name="connsiteX16" fmla="*/ 1460826 w 8372664"/>
                    <a:gd name="connsiteY16" fmla="*/ 642551 h 6713838"/>
                    <a:gd name="connsiteX17" fmla="*/ 1353734 w 8372664"/>
                    <a:gd name="connsiteY17" fmla="*/ 675503 h 6713838"/>
                    <a:gd name="connsiteX18" fmla="*/ 1238405 w 8372664"/>
                    <a:gd name="connsiteY18" fmla="*/ 733167 h 6713838"/>
                    <a:gd name="connsiteX19" fmla="*/ 1172502 w 8372664"/>
                    <a:gd name="connsiteY19" fmla="*/ 782594 h 6713838"/>
                    <a:gd name="connsiteX20" fmla="*/ 1106599 w 8372664"/>
                    <a:gd name="connsiteY20" fmla="*/ 815546 h 6713838"/>
                    <a:gd name="connsiteX21" fmla="*/ 1057172 w 8372664"/>
                    <a:gd name="connsiteY21" fmla="*/ 864973 h 6713838"/>
                    <a:gd name="connsiteX22" fmla="*/ 1007745 w 8372664"/>
                    <a:gd name="connsiteY22" fmla="*/ 906162 h 6713838"/>
                    <a:gd name="connsiteX23" fmla="*/ 974794 w 8372664"/>
                    <a:gd name="connsiteY23" fmla="*/ 955589 h 6713838"/>
                    <a:gd name="connsiteX24" fmla="*/ 941842 w 8372664"/>
                    <a:gd name="connsiteY24" fmla="*/ 988540 h 6713838"/>
                    <a:gd name="connsiteX25" fmla="*/ 933605 w 8372664"/>
                    <a:gd name="connsiteY25" fmla="*/ 1046205 h 6713838"/>
                    <a:gd name="connsiteX26" fmla="*/ 925367 w 8372664"/>
                    <a:gd name="connsiteY26" fmla="*/ 1087394 h 6713838"/>
                    <a:gd name="connsiteX27" fmla="*/ 917129 w 8372664"/>
                    <a:gd name="connsiteY27" fmla="*/ 1136821 h 6713838"/>
                    <a:gd name="connsiteX28" fmla="*/ 908891 w 8372664"/>
                    <a:gd name="connsiteY28" fmla="*/ 1532238 h 6713838"/>
                    <a:gd name="connsiteX29" fmla="*/ 884178 w 8372664"/>
                    <a:gd name="connsiteY29" fmla="*/ 1589903 h 6713838"/>
                    <a:gd name="connsiteX30" fmla="*/ 793561 w 8372664"/>
                    <a:gd name="connsiteY30" fmla="*/ 1729946 h 6713838"/>
                    <a:gd name="connsiteX31" fmla="*/ 752372 w 8372664"/>
                    <a:gd name="connsiteY31" fmla="*/ 1787611 h 6713838"/>
                    <a:gd name="connsiteX32" fmla="*/ 727659 w 8372664"/>
                    <a:gd name="connsiteY32" fmla="*/ 1828800 h 6713838"/>
                    <a:gd name="connsiteX33" fmla="*/ 645280 w 8372664"/>
                    <a:gd name="connsiteY33" fmla="*/ 1935892 h 6713838"/>
                    <a:gd name="connsiteX34" fmla="*/ 620567 w 8372664"/>
                    <a:gd name="connsiteY34" fmla="*/ 1952367 h 6713838"/>
                    <a:gd name="connsiteX35" fmla="*/ 562902 w 8372664"/>
                    <a:gd name="connsiteY35" fmla="*/ 2018270 h 6713838"/>
                    <a:gd name="connsiteX36" fmla="*/ 472286 w 8372664"/>
                    <a:gd name="connsiteY36" fmla="*/ 2100649 h 6713838"/>
                    <a:gd name="connsiteX37" fmla="*/ 447572 w 8372664"/>
                    <a:gd name="connsiteY37" fmla="*/ 2117124 h 6713838"/>
                    <a:gd name="connsiteX38" fmla="*/ 406383 w 8372664"/>
                    <a:gd name="connsiteY38" fmla="*/ 2174789 h 6713838"/>
                    <a:gd name="connsiteX39" fmla="*/ 340480 w 8372664"/>
                    <a:gd name="connsiteY39" fmla="*/ 2240692 h 6713838"/>
                    <a:gd name="connsiteX40" fmla="*/ 200437 w 8372664"/>
                    <a:gd name="connsiteY40" fmla="*/ 2405449 h 6713838"/>
                    <a:gd name="connsiteX41" fmla="*/ 167486 w 8372664"/>
                    <a:gd name="connsiteY41" fmla="*/ 2463113 h 6713838"/>
                    <a:gd name="connsiteX42" fmla="*/ 159248 w 8372664"/>
                    <a:gd name="connsiteY42" fmla="*/ 2487827 h 6713838"/>
                    <a:gd name="connsiteX43" fmla="*/ 142772 w 8372664"/>
                    <a:gd name="connsiteY43" fmla="*/ 2545492 h 6713838"/>
                    <a:gd name="connsiteX44" fmla="*/ 134534 w 8372664"/>
                    <a:gd name="connsiteY44" fmla="*/ 3064476 h 6713838"/>
                    <a:gd name="connsiteX45" fmla="*/ 118059 w 8372664"/>
                    <a:gd name="connsiteY45" fmla="*/ 3155092 h 6713838"/>
                    <a:gd name="connsiteX46" fmla="*/ 93345 w 8372664"/>
                    <a:gd name="connsiteY46" fmla="*/ 3270421 h 6713838"/>
                    <a:gd name="connsiteX47" fmla="*/ 68632 w 8372664"/>
                    <a:gd name="connsiteY47" fmla="*/ 3385751 h 6713838"/>
                    <a:gd name="connsiteX48" fmla="*/ 52156 w 8372664"/>
                    <a:gd name="connsiteY48" fmla="*/ 3501081 h 6713838"/>
                    <a:gd name="connsiteX49" fmla="*/ 19205 w 8372664"/>
                    <a:gd name="connsiteY49" fmla="*/ 3624649 h 6713838"/>
                    <a:gd name="connsiteX50" fmla="*/ 10967 w 8372664"/>
                    <a:gd name="connsiteY50" fmla="*/ 3863546 h 6713838"/>
                    <a:gd name="connsiteX51" fmla="*/ 183961 w 8372664"/>
                    <a:gd name="connsiteY51" fmla="*/ 4036540 h 6713838"/>
                    <a:gd name="connsiteX52" fmla="*/ 208675 w 8372664"/>
                    <a:gd name="connsiteY52" fmla="*/ 4044778 h 6713838"/>
                    <a:gd name="connsiteX53" fmla="*/ 225151 w 8372664"/>
                    <a:gd name="connsiteY53" fmla="*/ 4069492 h 6713838"/>
                    <a:gd name="connsiteX54" fmla="*/ 447572 w 8372664"/>
                    <a:gd name="connsiteY54" fmla="*/ 4184821 h 6713838"/>
                    <a:gd name="connsiteX55" fmla="*/ 554664 w 8372664"/>
                    <a:gd name="connsiteY55" fmla="*/ 4267200 h 6713838"/>
                    <a:gd name="connsiteX56" fmla="*/ 546426 w 8372664"/>
                    <a:gd name="connsiteY56" fmla="*/ 4349578 h 6713838"/>
                    <a:gd name="connsiteX57" fmla="*/ 529951 w 8372664"/>
                    <a:gd name="connsiteY57" fmla="*/ 4407243 h 6713838"/>
                    <a:gd name="connsiteX58" fmla="*/ 513475 w 8372664"/>
                    <a:gd name="connsiteY58" fmla="*/ 4473146 h 6713838"/>
                    <a:gd name="connsiteX59" fmla="*/ 521713 w 8372664"/>
                    <a:gd name="connsiteY59" fmla="*/ 4926227 h 6713838"/>
                    <a:gd name="connsiteX60" fmla="*/ 620567 w 8372664"/>
                    <a:gd name="connsiteY60" fmla="*/ 5165124 h 6713838"/>
                    <a:gd name="connsiteX61" fmla="*/ 752372 w 8372664"/>
                    <a:gd name="connsiteY61" fmla="*/ 5346357 h 6713838"/>
                    <a:gd name="connsiteX62" fmla="*/ 777086 w 8372664"/>
                    <a:gd name="connsiteY62" fmla="*/ 5362832 h 6713838"/>
                    <a:gd name="connsiteX63" fmla="*/ 900653 w 8372664"/>
                    <a:gd name="connsiteY63" fmla="*/ 5461686 h 6713838"/>
                    <a:gd name="connsiteX64" fmla="*/ 999507 w 8372664"/>
                    <a:gd name="connsiteY64" fmla="*/ 5502876 h 6713838"/>
                    <a:gd name="connsiteX65" fmla="*/ 1073648 w 8372664"/>
                    <a:gd name="connsiteY65" fmla="*/ 5544065 h 6713838"/>
                    <a:gd name="connsiteX66" fmla="*/ 1188978 w 8372664"/>
                    <a:gd name="connsiteY66" fmla="*/ 5585254 h 6713838"/>
                    <a:gd name="connsiteX67" fmla="*/ 1370210 w 8372664"/>
                    <a:gd name="connsiteY67" fmla="*/ 5667632 h 6713838"/>
                    <a:gd name="connsiteX68" fmla="*/ 1510253 w 8372664"/>
                    <a:gd name="connsiteY68" fmla="*/ 5700584 h 6713838"/>
                    <a:gd name="connsiteX69" fmla="*/ 1543205 w 8372664"/>
                    <a:gd name="connsiteY69" fmla="*/ 5708821 h 6713838"/>
                    <a:gd name="connsiteX70" fmla="*/ 1567918 w 8372664"/>
                    <a:gd name="connsiteY70" fmla="*/ 5717059 h 6713838"/>
                    <a:gd name="connsiteX71" fmla="*/ 1650296 w 8372664"/>
                    <a:gd name="connsiteY71" fmla="*/ 5733535 h 6713838"/>
                    <a:gd name="connsiteX72" fmla="*/ 1683248 w 8372664"/>
                    <a:gd name="connsiteY72" fmla="*/ 5741773 h 6713838"/>
                    <a:gd name="connsiteX73" fmla="*/ 1732675 w 8372664"/>
                    <a:gd name="connsiteY73" fmla="*/ 5750011 h 6713838"/>
                    <a:gd name="connsiteX74" fmla="*/ 1856242 w 8372664"/>
                    <a:gd name="connsiteY74" fmla="*/ 5774724 h 6713838"/>
                    <a:gd name="connsiteX75" fmla="*/ 1880956 w 8372664"/>
                    <a:gd name="connsiteY75" fmla="*/ 5782962 h 6713838"/>
                    <a:gd name="connsiteX76" fmla="*/ 1971572 w 8372664"/>
                    <a:gd name="connsiteY76" fmla="*/ 5807676 h 6713838"/>
                    <a:gd name="connsiteX77" fmla="*/ 2029237 w 8372664"/>
                    <a:gd name="connsiteY77" fmla="*/ 5815913 h 6713838"/>
                    <a:gd name="connsiteX78" fmla="*/ 2144567 w 8372664"/>
                    <a:gd name="connsiteY78" fmla="*/ 5898292 h 6713838"/>
                    <a:gd name="connsiteX79" fmla="*/ 2169280 w 8372664"/>
                    <a:gd name="connsiteY79" fmla="*/ 5914767 h 6713838"/>
                    <a:gd name="connsiteX80" fmla="*/ 2226945 w 8372664"/>
                    <a:gd name="connsiteY80" fmla="*/ 5980670 h 6713838"/>
                    <a:gd name="connsiteX81" fmla="*/ 2276372 w 8372664"/>
                    <a:gd name="connsiteY81" fmla="*/ 6013621 h 6713838"/>
                    <a:gd name="connsiteX82" fmla="*/ 2334037 w 8372664"/>
                    <a:gd name="connsiteY82" fmla="*/ 6054811 h 6713838"/>
                    <a:gd name="connsiteX83" fmla="*/ 2416415 w 8372664"/>
                    <a:gd name="connsiteY83" fmla="*/ 6087762 h 6713838"/>
                    <a:gd name="connsiteX84" fmla="*/ 2457605 w 8372664"/>
                    <a:gd name="connsiteY84" fmla="*/ 6096000 h 6713838"/>
                    <a:gd name="connsiteX85" fmla="*/ 2482318 w 8372664"/>
                    <a:gd name="connsiteY85" fmla="*/ 6104238 h 6713838"/>
                    <a:gd name="connsiteX86" fmla="*/ 2539983 w 8372664"/>
                    <a:gd name="connsiteY86" fmla="*/ 6120713 h 6713838"/>
                    <a:gd name="connsiteX87" fmla="*/ 2622361 w 8372664"/>
                    <a:gd name="connsiteY87" fmla="*/ 6137189 h 6713838"/>
                    <a:gd name="connsiteX88" fmla="*/ 2647075 w 8372664"/>
                    <a:gd name="connsiteY88" fmla="*/ 6145427 h 6713838"/>
                    <a:gd name="connsiteX89" fmla="*/ 2721215 w 8372664"/>
                    <a:gd name="connsiteY89" fmla="*/ 6153665 h 6713838"/>
                    <a:gd name="connsiteX90" fmla="*/ 2770642 w 8372664"/>
                    <a:gd name="connsiteY90" fmla="*/ 6161903 h 6713838"/>
                    <a:gd name="connsiteX91" fmla="*/ 2902448 w 8372664"/>
                    <a:gd name="connsiteY91" fmla="*/ 6178378 h 6713838"/>
                    <a:gd name="connsiteX92" fmla="*/ 3075442 w 8372664"/>
                    <a:gd name="connsiteY92" fmla="*/ 6203092 h 6713838"/>
                    <a:gd name="connsiteX93" fmla="*/ 3174296 w 8372664"/>
                    <a:gd name="connsiteY93" fmla="*/ 6227805 h 6713838"/>
                    <a:gd name="connsiteX94" fmla="*/ 3281388 w 8372664"/>
                    <a:gd name="connsiteY94" fmla="*/ 6252519 h 6713838"/>
                    <a:gd name="connsiteX95" fmla="*/ 3421432 w 8372664"/>
                    <a:gd name="connsiteY95" fmla="*/ 6293708 h 6713838"/>
                    <a:gd name="connsiteX96" fmla="*/ 3479096 w 8372664"/>
                    <a:gd name="connsiteY96" fmla="*/ 6301946 h 6713838"/>
                    <a:gd name="connsiteX97" fmla="*/ 3503810 w 8372664"/>
                    <a:gd name="connsiteY97" fmla="*/ 6310184 h 6713838"/>
                    <a:gd name="connsiteX98" fmla="*/ 3874513 w 8372664"/>
                    <a:gd name="connsiteY98" fmla="*/ 6310184 h 6713838"/>
                    <a:gd name="connsiteX99" fmla="*/ 4286405 w 8372664"/>
                    <a:gd name="connsiteY99" fmla="*/ 6318421 h 6713838"/>
                    <a:gd name="connsiteX100" fmla="*/ 4319356 w 8372664"/>
                    <a:gd name="connsiteY100" fmla="*/ 6326659 h 6713838"/>
                    <a:gd name="connsiteX101" fmla="*/ 4434686 w 8372664"/>
                    <a:gd name="connsiteY101" fmla="*/ 6343135 h 6713838"/>
                    <a:gd name="connsiteX102" fmla="*/ 4459399 w 8372664"/>
                    <a:gd name="connsiteY102" fmla="*/ 6351373 h 6713838"/>
                    <a:gd name="connsiteX103" fmla="*/ 4698296 w 8372664"/>
                    <a:gd name="connsiteY103" fmla="*/ 6367849 h 6713838"/>
                    <a:gd name="connsiteX104" fmla="*/ 4739486 w 8372664"/>
                    <a:gd name="connsiteY104" fmla="*/ 6409038 h 6713838"/>
                    <a:gd name="connsiteX105" fmla="*/ 4764199 w 8372664"/>
                    <a:gd name="connsiteY105" fmla="*/ 6425513 h 6713838"/>
                    <a:gd name="connsiteX106" fmla="*/ 4797151 w 8372664"/>
                    <a:gd name="connsiteY106" fmla="*/ 6450227 h 6713838"/>
                    <a:gd name="connsiteX107" fmla="*/ 4846578 w 8372664"/>
                    <a:gd name="connsiteY107" fmla="*/ 6507892 h 6713838"/>
                    <a:gd name="connsiteX108" fmla="*/ 4887767 w 8372664"/>
                    <a:gd name="connsiteY108" fmla="*/ 6532605 h 6713838"/>
                    <a:gd name="connsiteX109" fmla="*/ 4904242 w 8372664"/>
                    <a:gd name="connsiteY109" fmla="*/ 6557319 h 6713838"/>
                    <a:gd name="connsiteX110" fmla="*/ 4920718 w 8372664"/>
                    <a:gd name="connsiteY110" fmla="*/ 6590270 h 6713838"/>
                    <a:gd name="connsiteX111" fmla="*/ 4970145 w 8372664"/>
                    <a:gd name="connsiteY111" fmla="*/ 6656173 h 6713838"/>
                    <a:gd name="connsiteX112" fmla="*/ 4986621 w 8372664"/>
                    <a:gd name="connsiteY112" fmla="*/ 6680886 h 6713838"/>
                    <a:gd name="connsiteX113" fmla="*/ 5052523 w 8372664"/>
                    <a:gd name="connsiteY113" fmla="*/ 6713838 h 6713838"/>
                    <a:gd name="connsiteX114" fmla="*/ 5225518 w 8372664"/>
                    <a:gd name="connsiteY114" fmla="*/ 6705600 h 6713838"/>
                    <a:gd name="connsiteX115" fmla="*/ 5266707 w 8372664"/>
                    <a:gd name="connsiteY115" fmla="*/ 6697362 h 6713838"/>
                    <a:gd name="connsiteX116" fmla="*/ 5324372 w 8372664"/>
                    <a:gd name="connsiteY116" fmla="*/ 6689124 h 6713838"/>
                    <a:gd name="connsiteX117" fmla="*/ 5373799 w 8372664"/>
                    <a:gd name="connsiteY117" fmla="*/ 6664411 h 6713838"/>
                    <a:gd name="connsiteX118" fmla="*/ 5390275 w 8372664"/>
                    <a:gd name="connsiteY118" fmla="*/ 6639697 h 6713838"/>
                    <a:gd name="connsiteX119" fmla="*/ 5423226 w 8372664"/>
                    <a:gd name="connsiteY119" fmla="*/ 6631459 h 6713838"/>
                    <a:gd name="connsiteX120" fmla="*/ 5489129 w 8372664"/>
                    <a:gd name="connsiteY120" fmla="*/ 6606746 h 6713838"/>
                    <a:gd name="connsiteX121" fmla="*/ 5522080 w 8372664"/>
                    <a:gd name="connsiteY121" fmla="*/ 6590270 h 6713838"/>
                    <a:gd name="connsiteX122" fmla="*/ 5686837 w 8372664"/>
                    <a:gd name="connsiteY122" fmla="*/ 6516130 h 6713838"/>
                    <a:gd name="connsiteX123" fmla="*/ 5777453 w 8372664"/>
                    <a:gd name="connsiteY123" fmla="*/ 6483178 h 6713838"/>
                    <a:gd name="connsiteX124" fmla="*/ 5843356 w 8372664"/>
                    <a:gd name="connsiteY124" fmla="*/ 6433751 h 6713838"/>
                    <a:gd name="connsiteX125" fmla="*/ 5966923 w 8372664"/>
                    <a:gd name="connsiteY125" fmla="*/ 6318421 h 6713838"/>
                    <a:gd name="connsiteX126" fmla="*/ 6024588 w 8372664"/>
                    <a:gd name="connsiteY126" fmla="*/ 6244281 h 6713838"/>
                    <a:gd name="connsiteX127" fmla="*/ 6247010 w 8372664"/>
                    <a:gd name="connsiteY127" fmla="*/ 6079524 h 6713838"/>
                    <a:gd name="connsiteX128" fmla="*/ 6296437 w 8372664"/>
                    <a:gd name="connsiteY128" fmla="*/ 6021859 h 6713838"/>
                    <a:gd name="connsiteX129" fmla="*/ 6469432 w 8372664"/>
                    <a:gd name="connsiteY129" fmla="*/ 5766486 h 6713838"/>
                    <a:gd name="connsiteX130" fmla="*/ 6592999 w 8372664"/>
                    <a:gd name="connsiteY130" fmla="*/ 5651157 h 6713838"/>
                    <a:gd name="connsiteX131" fmla="*/ 6996653 w 8372664"/>
                    <a:gd name="connsiteY131" fmla="*/ 5461686 h 6713838"/>
                    <a:gd name="connsiteX132" fmla="*/ 7194361 w 8372664"/>
                    <a:gd name="connsiteY132" fmla="*/ 5453449 h 6713838"/>
                    <a:gd name="connsiteX133" fmla="*/ 7252026 w 8372664"/>
                    <a:gd name="connsiteY133" fmla="*/ 5445211 h 6713838"/>
                    <a:gd name="connsiteX134" fmla="*/ 7317929 w 8372664"/>
                    <a:gd name="connsiteY134" fmla="*/ 5420497 h 6713838"/>
                    <a:gd name="connsiteX135" fmla="*/ 7466210 w 8372664"/>
                    <a:gd name="connsiteY135" fmla="*/ 5329881 h 6713838"/>
                    <a:gd name="connsiteX136" fmla="*/ 7556826 w 8372664"/>
                    <a:gd name="connsiteY136" fmla="*/ 5239265 h 6713838"/>
                    <a:gd name="connsiteX137" fmla="*/ 7565064 w 8372664"/>
                    <a:gd name="connsiteY137" fmla="*/ 5214551 h 6713838"/>
                    <a:gd name="connsiteX138" fmla="*/ 7581540 w 8372664"/>
                    <a:gd name="connsiteY138" fmla="*/ 5173362 h 6713838"/>
                    <a:gd name="connsiteX139" fmla="*/ 7614491 w 8372664"/>
                    <a:gd name="connsiteY139" fmla="*/ 5049794 h 6713838"/>
                    <a:gd name="connsiteX140" fmla="*/ 7639205 w 8372664"/>
                    <a:gd name="connsiteY140" fmla="*/ 4885038 h 6713838"/>
                    <a:gd name="connsiteX141" fmla="*/ 7680394 w 8372664"/>
                    <a:gd name="connsiteY141" fmla="*/ 4712043 h 6713838"/>
                    <a:gd name="connsiteX142" fmla="*/ 7713345 w 8372664"/>
                    <a:gd name="connsiteY142" fmla="*/ 4604951 h 6713838"/>
                    <a:gd name="connsiteX143" fmla="*/ 7762772 w 8372664"/>
                    <a:gd name="connsiteY143" fmla="*/ 4539049 h 6713838"/>
                    <a:gd name="connsiteX144" fmla="*/ 7845151 w 8372664"/>
                    <a:gd name="connsiteY144" fmla="*/ 4464908 h 6713838"/>
                    <a:gd name="connsiteX145" fmla="*/ 7894578 w 8372664"/>
                    <a:gd name="connsiteY145" fmla="*/ 4431957 h 6713838"/>
                    <a:gd name="connsiteX146" fmla="*/ 8232329 w 8372664"/>
                    <a:gd name="connsiteY146" fmla="*/ 4250724 h 6713838"/>
                    <a:gd name="connsiteX147" fmla="*/ 8306469 w 8372664"/>
                    <a:gd name="connsiteY147" fmla="*/ 4193059 h 6713838"/>
                    <a:gd name="connsiteX148" fmla="*/ 8347659 w 8372664"/>
                    <a:gd name="connsiteY148" fmla="*/ 4143632 h 6713838"/>
                    <a:gd name="connsiteX149" fmla="*/ 8355896 w 8372664"/>
                    <a:gd name="connsiteY149" fmla="*/ 3880021 h 6713838"/>
                    <a:gd name="connsiteX150" fmla="*/ 8298232 w 8372664"/>
                    <a:gd name="connsiteY150" fmla="*/ 3739978 h 6713838"/>
                    <a:gd name="connsiteX151" fmla="*/ 8248805 w 8372664"/>
                    <a:gd name="connsiteY151" fmla="*/ 3665838 h 6713838"/>
                    <a:gd name="connsiteX152" fmla="*/ 8026383 w 8372664"/>
                    <a:gd name="connsiteY152" fmla="*/ 3534032 h 6713838"/>
                    <a:gd name="connsiteX153" fmla="*/ 7944005 w 8372664"/>
                    <a:gd name="connsiteY153" fmla="*/ 3468130 h 6713838"/>
                    <a:gd name="connsiteX154" fmla="*/ 7911053 w 8372664"/>
                    <a:gd name="connsiteY154" fmla="*/ 3393989 h 6713838"/>
                    <a:gd name="connsiteX155" fmla="*/ 7902815 w 8372664"/>
                    <a:gd name="connsiteY155" fmla="*/ 3352800 h 6713838"/>
                    <a:gd name="connsiteX156" fmla="*/ 7927529 w 8372664"/>
                    <a:gd name="connsiteY156" fmla="*/ 3229232 h 6713838"/>
                    <a:gd name="connsiteX157" fmla="*/ 7968718 w 8372664"/>
                    <a:gd name="connsiteY157" fmla="*/ 3171567 h 6713838"/>
                    <a:gd name="connsiteX158" fmla="*/ 8026383 w 8372664"/>
                    <a:gd name="connsiteY158" fmla="*/ 3031524 h 6713838"/>
                    <a:gd name="connsiteX159" fmla="*/ 8042859 w 8372664"/>
                    <a:gd name="connsiteY159" fmla="*/ 2809103 h 6713838"/>
                    <a:gd name="connsiteX160" fmla="*/ 8067572 w 8372664"/>
                    <a:gd name="connsiteY160" fmla="*/ 2471351 h 6713838"/>
                    <a:gd name="connsiteX161" fmla="*/ 8051096 w 8372664"/>
                    <a:gd name="connsiteY161" fmla="*/ 2207740 h 6713838"/>
                    <a:gd name="connsiteX162" fmla="*/ 8009907 w 8372664"/>
                    <a:gd name="connsiteY162" fmla="*/ 2108886 h 6713838"/>
                    <a:gd name="connsiteX163" fmla="*/ 7911053 w 8372664"/>
                    <a:gd name="connsiteY163" fmla="*/ 1935892 h 6713838"/>
                    <a:gd name="connsiteX164" fmla="*/ 7886340 w 8372664"/>
                    <a:gd name="connsiteY164" fmla="*/ 1902940 h 6713838"/>
                    <a:gd name="connsiteX165" fmla="*/ 7853388 w 8372664"/>
                    <a:gd name="connsiteY165" fmla="*/ 1845276 h 6713838"/>
                    <a:gd name="connsiteX166" fmla="*/ 7812199 w 8372664"/>
                    <a:gd name="connsiteY166" fmla="*/ 1787611 h 6713838"/>
                    <a:gd name="connsiteX167" fmla="*/ 7771010 w 8372664"/>
                    <a:gd name="connsiteY167" fmla="*/ 1705232 h 6713838"/>
                    <a:gd name="connsiteX168" fmla="*/ 7680394 w 8372664"/>
                    <a:gd name="connsiteY168" fmla="*/ 1565189 h 6713838"/>
                    <a:gd name="connsiteX169" fmla="*/ 7606253 w 8372664"/>
                    <a:gd name="connsiteY169" fmla="*/ 1458097 h 6713838"/>
                    <a:gd name="connsiteX170" fmla="*/ 7507399 w 8372664"/>
                    <a:gd name="connsiteY170" fmla="*/ 1367481 h 6713838"/>
                    <a:gd name="connsiteX171" fmla="*/ 7466210 w 8372664"/>
                    <a:gd name="connsiteY171" fmla="*/ 1342767 h 6713838"/>
                    <a:gd name="connsiteX172" fmla="*/ 7383832 w 8372664"/>
                    <a:gd name="connsiteY172" fmla="*/ 1301578 h 6713838"/>
                    <a:gd name="connsiteX173" fmla="*/ 7375594 w 8372664"/>
                    <a:gd name="connsiteY173" fmla="*/ 1276865 h 6713838"/>
                    <a:gd name="connsiteX174" fmla="*/ 7350880 w 8372664"/>
                    <a:gd name="connsiteY174" fmla="*/ 1202724 h 6713838"/>
                    <a:gd name="connsiteX175" fmla="*/ 7301453 w 8372664"/>
                    <a:gd name="connsiteY175" fmla="*/ 1013254 h 6713838"/>
                    <a:gd name="connsiteX176" fmla="*/ 7202599 w 8372664"/>
                    <a:gd name="connsiteY176" fmla="*/ 906162 h 6713838"/>
                    <a:gd name="connsiteX177" fmla="*/ 7046080 w 8372664"/>
                    <a:gd name="connsiteY177" fmla="*/ 799070 h 6713838"/>
                    <a:gd name="connsiteX178" fmla="*/ 6963702 w 8372664"/>
                    <a:gd name="connsiteY178" fmla="*/ 741405 h 6713838"/>
                    <a:gd name="connsiteX179" fmla="*/ 6889561 w 8372664"/>
                    <a:gd name="connsiteY179" fmla="*/ 724930 h 6713838"/>
                    <a:gd name="connsiteX180" fmla="*/ 6741280 w 8372664"/>
                    <a:gd name="connsiteY180" fmla="*/ 675503 h 6713838"/>
                    <a:gd name="connsiteX181" fmla="*/ 6584761 w 8372664"/>
                    <a:gd name="connsiteY181" fmla="*/ 683740 h 6713838"/>
                    <a:gd name="connsiteX182" fmla="*/ 6527096 w 8372664"/>
                    <a:gd name="connsiteY182" fmla="*/ 700216 h 6713838"/>
                    <a:gd name="connsiteX183" fmla="*/ 6494145 w 8372664"/>
                    <a:gd name="connsiteY183" fmla="*/ 708454 h 6713838"/>
                    <a:gd name="connsiteX184" fmla="*/ 6378815 w 8372664"/>
                    <a:gd name="connsiteY184" fmla="*/ 700216 h 6713838"/>
                    <a:gd name="connsiteX185" fmla="*/ 6312913 w 8372664"/>
                    <a:gd name="connsiteY185" fmla="*/ 675503 h 6713838"/>
                    <a:gd name="connsiteX186" fmla="*/ 6214059 w 8372664"/>
                    <a:gd name="connsiteY186" fmla="*/ 650789 h 6713838"/>
                    <a:gd name="connsiteX187" fmla="*/ 6049302 w 8372664"/>
                    <a:gd name="connsiteY187" fmla="*/ 535459 h 6713838"/>
                    <a:gd name="connsiteX188" fmla="*/ 5975161 w 8372664"/>
                    <a:gd name="connsiteY188" fmla="*/ 486032 h 6713838"/>
                    <a:gd name="connsiteX189" fmla="*/ 5909259 w 8372664"/>
                    <a:gd name="connsiteY189" fmla="*/ 411892 h 6713838"/>
                    <a:gd name="connsiteX190" fmla="*/ 5785691 w 8372664"/>
                    <a:gd name="connsiteY190" fmla="*/ 313038 h 6713838"/>
                    <a:gd name="connsiteX191" fmla="*/ 5653886 w 8372664"/>
                    <a:gd name="connsiteY191" fmla="*/ 255373 h 6713838"/>
                    <a:gd name="connsiteX192" fmla="*/ 5612696 w 8372664"/>
                    <a:gd name="connsiteY192" fmla="*/ 238897 h 6713838"/>
                    <a:gd name="connsiteX193" fmla="*/ 5538556 w 8372664"/>
                    <a:gd name="connsiteY193" fmla="*/ 230659 h 6713838"/>
                    <a:gd name="connsiteX194" fmla="*/ 5365561 w 8372664"/>
                    <a:gd name="connsiteY194" fmla="*/ 247135 h 6713838"/>
                    <a:gd name="connsiteX195" fmla="*/ 5200805 w 8372664"/>
                    <a:gd name="connsiteY195" fmla="*/ 296562 h 6713838"/>
                    <a:gd name="connsiteX196" fmla="*/ 5027810 w 8372664"/>
                    <a:gd name="connsiteY196" fmla="*/ 313038 h 6713838"/>
                    <a:gd name="connsiteX197" fmla="*/ 4863053 w 8372664"/>
                    <a:gd name="connsiteY197" fmla="*/ 304800 h 6713838"/>
                    <a:gd name="connsiteX198" fmla="*/ 4805388 w 8372664"/>
                    <a:gd name="connsiteY198" fmla="*/ 271849 h 6713838"/>
                    <a:gd name="connsiteX199" fmla="*/ 4747723 w 8372664"/>
                    <a:gd name="connsiteY199" fmla="*/ 247135 h 6713838"/>
                    <a:gd name="connsiteX200" fmla="*/ 4451161 w 8372664"/>
                    <a:gd name="connsiteY200" fmla="*/ 172994 h 6713838"/>
                    <a:gd name="connsiteX201" fmla="*/ 4327594 w 8372664"/>
                    <a:gd name="connsiteY201" fmla="*/ 131805 h 6713838"/>
                    <a:gd name="connsiteX202" fmla="*/ 4269929 w 8372664"/>
                    <a:gd name="connsiteY202" fmla="*/ 115330 h 6713838"/>
                    <a:gd name="connsiteX203" fmla="*/ 4228740 w 8372664"/>
                    <a:gd name="connsiteY203" fmla="*/ 98854 h 6713838"/>
                    <a:gd name="connsiteX204" fmla="*/ 4154599 w 8372664"/>
                    <a:gd name="connsiteY204" fmla="*/ 90616 h 6713838"/>
                    <a:gd name="connsiteX205" fmla="*/ 4080459 w 8372664"/>
                    <a:gd name="connsiteY205" fmla="*/ 131805 h 6713838"/>
                    <a:gd name="connsiteX206" fmla="*/ 3998080 w 8372664"/>
                    <a:gd name="connsiteY206" fmla="*/ 189470 h 6713838"/>
                    <a:gd name="connsiteX207" fmla="*/ 3956891 w 8372664"/>
                    <a:gd name="connsiteY207" fmla="*/ 205946 h 6713838"/>
                    <a:gd name="connsiteX208" fmla="*/ 3899226 w 8372664"/>
                    <a:gd name="connsiteY208" fmla="*/ 238897 h 6713838"/>
                    <a:gd name="connsiteX209" fmla="*/ 3833323 w 8372664"/>
                    <a:gd name="connsiteY209" fmla="*/ 247135 h 6713838"/>
                    <a:gd name="connsiteX210" fmla="*/ 3808610 w 8372664"/>
                    <a:gd name="connsiteY210" fmla="*/ 255373 h 6713838"/>
                    <a:gd name="connsiteX211" fmla="*/ 3783896 w 8372664"/>
                    <a:gd name="connsiteY211" fmla="*/ 271849 h 6713838"/>
                    <a:gd name="connsiteX212" fmla="*/ 3717994 w 8372664"/>
                    <a:gd name="connsiteY212" fmla="*/ 321276 h 6713838"/>
                    <a:gd name="connsiteX213" fmla="*/ 3693280 w 8372664"/>
                    <a:gd name="connsiteY213" fmla="*/ 337751 h 6713838"/>
                    <a:gd name="connsiteX214" fmla="*/ 3750945 w 8372664"/>
                    <a:gd name="connsiteY214" fmla="*/ 313038 h 6713838"/>
                    <a:gd name="connsiteX215" fmla="*/ 3783896 w 8372664"/>
                    <a:gd name="connsiteY215" fmla="*/ 255373 h 6713838"/>
                    <a:gd name="connsiteX216" fmla="*/ 3808610 w 8372664"/>
                    <a:gd name="connsiteY216" fmla="*/ 189470 h 6713838"/>
                    <a:gd name="connsiteX217" fmla="*/ 3866275 w 8372664"/>
                    <a:gd name="connsiteY217" fmla="*/ 131805 h 6713838"/>
                    <a:gd name="connsiteX218" fmla="*/ 3841561 w 8372664"/>
                    <a:gd name="connsiteY218" fmla="*/ 164757 h 6713838"/>
                    <a:gd name="connsiteX219" fmla="*/ 3833323 w 8372664"/>
                    <a:gd name="connsiteY219" fmla="*/ 205946 h 6713838"/>
                    <a:gd name="connsiteX220" fmla="*/ 3965129 w 8372664"/>
                    <a:gd name="connsiteY220" fmla="*/ 378940 h 6713838"/>
                    <a:gd name="connsiteX221" fmla="*/ 3965129 w 8372664"/>
                    <a:gd name="connsiteY221" fmla="*/ 617838 h 6713838"/>
                    <a:gd name="connsiteX222" fmla="*/ 3940415 w 8372664"/>
                    <a:gd name="connsiteY222" fmla="*/ 609600 h 6713838"/>
                    <a:gd name="connsiteX223" fmla="*/ 3726232 w 8372664"/>
                    <a:gd name="connsiteY223" fmla="*/ 477794 h 6713838"/>
                    <a:gd name="connsiteX224" fmla="*/ 3561475 w 8372664"/>
                    <a:gd name="connsiteY224" fmla="*/ 370703 h 6713838"/>
                    <a:gd name="connsiteX225" fmla="*/ 3503810 w 8372664"/>
                    <a:gd name="connsiteY225" fmla="*/ 345989 h 6713838"/>
                    <a:gd name="connsiteX226" fmla="*/ 3347291 w 8372664"/>
                    <a:gd name="connsiteY226" fmla="*/ 329513 h 6713838"/>
                    <a:gd name="connsiteX227" fmla="*/ 3273151 w 8372664"/>
                    <a:gd name="connsiteY227" fmla="*/ 313038 h 6713838"/>
                    <a:gd name="connsiteX228" fmla="*/ 3190772 w 8372664"/>
                    <a:gd name="connsiteY228" fmla="*/ 296562 h 6713838"/>
                    <a:gd name="connsiteX229" fmla="*/ 3116632 w 8372664"/>
                    <a:gd name="connsiteY229" fmla="*/ 313038 h 6713838"/>
                    <a:gd name="connsiteX230" fmla="*/ 3067205 w 8372664"/>
                    <a:gd name="connsiteY230" fmla="*/ 337751 h 6713838"/>
                    <a:gd name="connsiteX231" fmla="*/ 2993064 w 8372664"/>
                    <a:gd name="connsiteY231" fmla="*/ 271849 h 6713838"/>
                    <a:gd name="connsiteX232" fmla="*/ 2960113 w 8372664"/>
                    <a:gd name="connsiteY232" fmla="*/ 205946 h 6713838"/>
                    <a:gd name="connsiteX233" fmla="*/ 2951875 w 8372664"/>
                    <a:gd name="connsiteY233" fmla="*/ 172994 h 6713838"/>
                    <a:gd name="connsiteX234" fmla="*/ 2918923 w 8372664"/>
                    <a:gd name="connsiteY234" fmla="*/ 131805 h 6713838"/>
                    <a:gd name="connsiteX235" fmla="*/ 2902448 w 8372664"/>
                    <a:gd name="connsiteY235" fmla="*/ 74140 h 6713838"/>
                    <a:gd name="connsiteX236" fmla="*/ 2853021 w 8372664"/>
                    <a:gd name="connsiteY236" fmla="*/ 49427 h 6713838"/>
                    <a:gd name="connsiteX237" fmla="*/ 2828307 w 8372664"/>
                    <a:gd name="connsiteY237" fmla="*/ 32951 h 6713838"/>
                    <a:gd name="connsiteX238" fmla="*/ 2803594 w 8372664"/>
                    <a:gd name="connsiteY238" fmla="*/ 8238 h 6713838"/>
                    <a:gd name="connsiteX239" fmla="*/ 2754167 w 8372664"/>
                    <a:gd name="connsiteY239" fmla="*/ 0 h 6713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</a:cxnLst>
                  <a:rect l="l" t="t" r="r" b="b"/>
                  <a:pathLst>
                    <a:path w="8372664" h="6713838">
                      <a:moveTo>
                        <a:pt x="2754167" y="0"/>
                      </a:moveTo>
                      <a:cubicBezTo>
                        <a:pt x="2697875" y="0"/>
                        <a:pt x="2561875" y="3553"/>
                        <a:pt x="2465842" y="8238"/>
                      </a:cubicBezTo>
                      <a:cubicBezTo>
                        <a:pt x="2449159" y="9052"/>
                        <a:pt x="2432924" y="13936"/>
                        <a:pt x="2416415" y="16476"/>
                      </a:cubicBezTo>
                      <a:cubicBezTo>
                        <a:pt x="2397224" y="19428"/>
                        <a:pt x="2377972" y="21967"/>
                        <a:pt x="2358751" y="24713"/>
                      </a:cubicBezTo>
                      <a:cubicBezTo>
                        <a:pt x="2240931" y="63987"/>
                        <a:pt x="2293294" y="48123"/>
                        <a:pt x="2202232" y="74140"/>
                      </a:cubicBezTo>
                      <a:cubicBezTo>
                        <a:pt x="2188502" y="82378"/>
                        <a:pt x="2175099" y="91187"/>
                        <a:pt x="2161042" y="98854"/>
                      </a:cubicBezTo>
                      <a:cubicBezTo>
                        <a:pt x="2120548" y="120942"/>
                        <a:pt x="2112400" y="115497"/>
                        <a:pt x="2086902" y="148281"/>
                      </a:cubicBezTo>
                      <a:cubicBezTo>
                        <a:pt x="2074745" y="163911"/>
                        <a:pt x="2060213" y="178923"/>
                        <a:pt x="2053951" y="197708"/>
                      </a:cubicBezTo>
                      <a:cubicBezTo>
                        <a:pt x="2044511" y="226026"/>
                        <a:pt x="2036311" y="249434"/>
                        <a:pt x="2029237" y="280086"/>
                      </a:cubicBezTo>
                      <a:cubicBezTo>
                        <a:pt x="2025481" y="296361"/>
                        <a:pt x="2025050" y="313309"/>
                        <a:pt x="2020999" y="329513"/>
                      </a:cubicBezTo>
                      <a:cubicBezTo>
                        <a:pt x="2002422" y="403820"/>
                        <a:pt x="1998659" y="374190"/>
                        <a:pt x="1955096" y="461319"/>
                      </a:cubicBezTo>
                      <a:cubicBezTo>
                        <a:pt x="1934647" y="502218"/>
                        <a:pt x="1936673" y="504456"/>
                        <a:pt x="1897432" y="543697"/>
                      </a:cubicBezTo>
                      <a:cubicBezTo>
                        <a:pt x="1887723" y="553406"/>
                        <a:pt x="1875904" y="560795"/>
                        <a:pt x="1864480" y="568411"/>
                      </a:cubicBezTo>
                      <a:cubicBezTo>
                        <a:pt x="1851158" y="577292"/>
                        <a:pt x="1837612" y="585964"/>
                        <a:pt x="1823291" y="593124"/>
                      </a:cubicBezTo>
                      <a:cubicBezTo>
                        <a:pt x="1786900" y="611320"/>
                        <a:pt x="1747590" y="618871"/>
                        <a:pt x="1707961" y="626076"/>
                      </a:cubicBezTo>
                      <a:cubicBezTo>
                        <a:pt x="1691528" y="629064"/>
                        <a:pt x="1675200" y="633202"/>
                        <a:pt x="1658534" y="634313"/>
                      </a:cubicBezTo>
                      <a:cubicBezTo>
                        <a:pt x="1592720" y="638700"/>
                        <a:pt x="1526729" y="639805"/>
                        <a:pt x="1460826" y="642551"/>
                      </a:cubicBezTo>
                      <a:cubicBezTo>
                        <a:pt x="1399742" y="652732"/>
                        <a:pt x="1415520" y="646081"/>
                        <a:pt x="1353734" y="675503"/>
                      </a:cubicBezTo>
                      <a:cubicBezTo>
                        <a:pt x="1314929" y="693982"/>
                        <a:pt x="1272789" y="707379"/>
                        <a:pt x="1238405" y="733167"/>
                      </a:cubicBezTo>
                      <a:cubicBezTo>
                        <a:pt x="1216437" y="749643"/>
                        <a:pt x="1195788" y="768040"/>
                        <a:pt x="1172502" y="782594"/>
                      </a:cubicBezTo>
                      <a:cubicBezTo>
                        <a:pt x="1151675" y="795611"/>
                        <a:pt x="1126585" y="801270"/>
                        <a:pt x="1106599" y="815546"/>
                      </a:cubicBezTo>
                      <a:cubicBezTo>
                        <a:pt x="1087639" y="829089"/>
                        <a:pt x="1074348" y="849229"/>
                        <a:pt x="1057172" y="864973"/>
                      </a:cubicBezTo>
                      <a:cubicBezTo>
                        <a:pt x="1041363" y="879465"/>
                        <a:pt x="1022171" y="890293"/>
                        <a:pt x="1007745" y="906162"/>
                      </a:cubicBezTo>
                      <a:cubicBezTo>
                        <a:pt x="994425" y="920814"/>
                        <a:pt x="987164" y="940127"/>
                        <a:pt x="974794" y="955589"/>
                      </a:cubicBezTo>
                      <a:cubicBezTo>
                        <a:pt x="965090" y="967719"/>
                        <a:pt x="952826" y="977556"/>
                        <a:pt x="941842" y="988540"/>
                      </a:cubicBezTo>
                      <a:cubicBezTo>
                        <a:pt x="939096" y="1007762"/>
                        <a:pt x="936797" y="1027052"/>
                        <a:pt x="933605" y="1046205"/>
                      </a:cubicBezTo>
                      <a:cubicBezTo>
                        <a:pt x="931303" y="1060016"/>
                        <a:pt x="927872" y="1073618"/>
                        <a:pt x="925367" y="1087394"/>
                      </a:cubicBezTo>
                      <a:cubicBezTo>
                        <a:pt x="922379" y="1103828"/>
                        <a:pt x="919875" y="1120345"/>
                        <a:pt x="917129" y="1136821"/>
                      </a:cubicBezTo>
                      <a:cubicBezTo>
                        <a:pt x="922704" y="1292928"/>
                        <a:pt x="936346" y="1383981"/>
                        <a:pt x="908891" y="1532238"/>
                      </a:cubicBezTo>
                      <a:cubicBezTo>
                        <a:pt x="905083" y="1552801"/>
                        <a:pt x="893530" y="1571198"/>
                        <a:pt x="884178" y="1589903"/>
                      </a:cubicBezTo>
                      <a:cubicBezTo>
                        <a:pt x="856798" y="1644662"/>
                        <a:pt x="830306" y="1677891"/>
                        <a:pt x="793561" y="1729946"/>
                      </a:cubicBezTo>
                      <a:cubicBezTo>
                        <a:pt x="779939" y="1749244"/>
                        <a:pt x="764525" y="1767356"/>
                        <a:pt x="752372" y="1787611"/>
                      </a:cubicBezTo>
                      <a:cubicBezTo>
                        <a:pt x="744134" y="1801341"/>
                        <a:pt x="736145" y="1815222"/>
                        <a:pt x="727659" y="1828800"/>
                      </a:cubicBezTo>
                      <a:cubicBezTo>
                        <a:pt x="705091" y="1864909"/>
                        <a:pt x="669721" y="1909229"/>
                        <a:pt x="645280" y="1935892"/>
                      </a:cubicBezTo>
                      <a:cubicBezTo>
                        <a:pt x="638590" y="1943190"/>
                        <a:pt x="627568" y="1945366"/>
                        <a:pt x="620567" y="1952367"/>
                      </a:cubicBezTo>
                      <a:cubicBezTo>
                        <a:pt x="599927" y="1973007"/>
                        <a:pt x="582537" y="1996671"/>
                        <a:pt x="562902" y="2018270"/>
                      </a:cubicBezTo>
                      <a:cubicBezTo>
                        <a:pt x="539651" y="2043846"/>
                        <a:pt x="491576" y="2084866"/>
                        <a:pt x="472286" y="2100649"/>
                      </a:cubicBezTo>
                      <a:cubicBezTo>
                        <a:pt x="464623" y="2106918"/>
                        <a:pt x="455810" y="2111632"/>
                        <a:pt x="447572" y="2117124"/>
                      </a:cubicBezTo>
                      <a:cubicBezTo>
                        <a:pt x="433842" y="2136346"/>
                        <a:pt x="421853" y="2156938"/>
                        <a:pt x="406383" y="2174789"/>
                      </a:cubicBezTo>
                      <a:cubicBezTo>
                        <a:pt x="386036" y="2198266"/>
                        <a:pt x="361514" y="2217829"/>
                        <a:pt x="340480" y="2240692"/>
                      </a:cubicBezTo>
                      <a:cubicBezTo>
                        <a:pt x="312981" y="2270582"/>
                        <a:pt x="235126" y="2347635"/>
                        <a:pt x="200437" y="2405449"/>
                      </a:cubicBezTo>
                      <a:cubicBezTo>
                        <a:pt x="189047" y="2424432"/>
                        <a:pt x="177387" y="2443312"/>
                        <a:pt x="167486" y="2463113"/>
                      </a:cubicBezTo>
                      <a:cubicBezTo>
                        <a:pt x="163603" y="2470880"/>
                        <a:pt x="161743" y="2479510"/>
                        <a:pt x="159248" y="2487827"/>
                      </a:cubicBezTo>
                      <a:cubicBezTo>
                        <a:pt x="153504" y="2506975"/>
                        <a:pt x="148264" y="2526270"/>
                        <a:pt x="142772" y="2545492"/>
                      </a:cubicBezTo>
                      <a:cubicBezTo>
                        <a:pt x="140026" y="2718487"/>
                        <a:pt x="141542" y="2891602"/>
                        <a:pt x="134534" y="3064476"/>
                      </a:cubicBezTo>
                      <a:cubicBezTo>
                        <a:pt x="133290" y="3095151"/>
                        <a:pt x="124080" y="3124988"/>
                        <a:pt x="118059" y="3155092"/>
                      </a:cubicBezTo>
                      <a:cubicBezTo>
                        <a:pt x="110349" y="3193644"/>
                        <a:pt x="101874" y="3232042"/>
                        <a:pt x="93345" y="3270421"/>
                      </a:cubicBezTo>
                      <a:cubicBezTo>
                        <a:pt x="78345" y="3337920"/>
                        <a:pt x="87254" y="3274017"/>
                        <a:pt x="68632" y="3385751"/>
                      </a:cubicBezTo>
                      <a:cubicBezTo>
                        <a:pt x="62248" y="3424056"/>
                        <a:pt x="59490" y="3462946"/>
                        <a:pt x="52156" y="3501081"/>
                      </a:cubicBezTo>
                      <a:cubicBezTo>
                        <a:pt x="39968" y="3564458"/>
                        <a:pt x="34441" y="3578936"/>
                        <a:pt x="19205" y="3624649"/>
                      </a:cubicBezTo>
                      <a:cubicBezTo>
                        <a:pt x="10173" y="3687873"/>
                        <a:pt x="-13973" y="3800061"/>
                        <a:pt x="10967" y="3863546"/>
                      </a:cubicBezTo>
                      <a:cubicBezTo>
                        <a:pt x="40489" y="3938692"/>
                        <a:pt x="119640" y="3995191"/>
                        <a:pt x="183961" y="4036540"/>
                      </a:cubicBezTo>
                      <a:cubicBezTo>
                        <a:pt x="191265" y="4041236"/>
                        <a:pt x="200437" y="4042032"/>
                        <a:pt x="208675" y="4044778"/>
                      </a:cubicBezTo>
                      <a:cubicBezTo>
                        <a:pt x="214167" y="4053016"/>
                        <a:pt x="216703" y="4064329"/>
                        <a:pt x="225151" y="4069492"/>
                      </a:cubicBezTo>
                      <a:cubicBezTo>
                        <a:pt x="231764" y="4073533"/>
                        <a:pt x="423079" y="4165980"/>
                        <a:pt x="447572" y="4184821"/>
                      </a:cubicBezTo>
                      <a:lnTo>
                        <a:pt x="554664" y="4267200"/>
                      </a:lnTo>
                      <a:cubicBezTo>
                        <a:pt x="551918" y="4294659"/>
                        <a:pt x="551222" y="4322402"/>
                        <a:pt x="546426" y="4349578"/>
                      </a:cubicBezTo>
                      <a:cubicBezTo>
                        <a:pt x="542952" y="4369265"/>
                        <a:pt x="535102" y="4387927"/>
                        <a:pt x="529951" y="4407243"/>
                      </a:cubicBezTo>
                      <a:cubicBezTo>
                        <a:pt x="524117" y="4429122"/>
                        <a:pt x="518967" y="4451178"/>
                        <a:pt x="513475" y="4473146"/>
                      </a:cubicBezTo>
                      <a:cubicBezTo>
                        <a:pt x="498294" y="4655313"/>
                        <a:pt x="493428" y="4662236"/>
                        <a:pt x="521713" y="4926227"/>
                      </a:cubicBezTo>
                      <a:cubicBezTo>
                        <a:pt x="528495" y="4989528"/>
                        <a:pt x="591377" y="5119254"/>
                        <a:pt x="620567" y="5165124"/>
                      </a:cubicBezTo>
                      <a:cubicBezTo>
                        <a:pt x="673909" y="5248947"/>
                        <a:pt x="683113" y="5271326"/>
                        <a:pt x="752372" y="5346357"/>
                      </a:cubicBezTo>
                      <a:cubicBezTo>
                        <a:pt x="759087" y="5353632"/>
                        <a:pt x="769271" y="5356754"/>
                        <a:pt x="777086" y="5362832"/>
                      </a:cubicBezTo>
                      <a:cubicBezTo>
                        <a:pt x="818723" y="5395216"/>
                        <a:pt x="850612" y="5445006"/>
                        <a:pt x="900653" y="5461686"/>
                      </a:cubicBezTo>
                      <a:cubicBezTo>
                        <a:pt x="942241" y="5475549"/>
                        <a:pt x="944784" y="5475515"/>
                        <a:pt x="999507" y="5502876"/>
                      </a:cubicBezTo>
                      <a:cubicBezTo>
                        <a:pt x="1074939" y="5540592"/>
                        <a:pt x="949520" y="5494414"/>
                        <a:pt x="1073648" y="5544065"/>
                      </a:cubicBezTo>
                      <a:cubicBezTo>
                        <a:pt x="1111550" y="5559226"/>
                        <a:pt x="1152466" y="5566998"/>
                        <a:pt x="1188978" y="5585254"/>
                      </a:cubicBezTo>
                      <a:cubicBezTo>
                        <a:pt x="1241331" y="5611431"/>
                        <a:pt x="1309893" y="5650743"/>
                        <a:pt x="1370210" y="5667632"/>
                      </a:cubicBezTo>
                      <a:cubicBezTo>
                        <a:pt x="1416390" y="5680562"/>
                        <a:pt x="1463601" y="5689477"/>
                        <a:pt x="1510253" y="5700584"/>
                      </a:cubicBezTo>
                      <a:cubicBezTo>
                        <a:pt x="1521267" y="5703206"/>
                        <a:pt x="1532464" y="5705241"/>
                        <a:pt x="1543205" y="5708821"/>
                      </a:cubicBezTo>
                      <a:cubicBezTo>
                        <a:pt x="1551443" y="5711567"/>
                        <a:pt x="1559457" y="5715106"/>
                        <a:pt x="1567918" y="5717059"/>
                      </a:cubicBezTo>
                      <a:cubicBezTo>
                        <a:pt x="1595204" y="5723356"/>
                        <a:pt x="1622914" y="5727667"/>
                        <a:pt x="1650296" y="5733535"/>
                      </a:cubicBezTo>
                      <a:cubicBezTo>
                        <a:pt x="1661367" y="5735907"/>
                        <a:pt x="1672146" y="5739553"/>
                        <a:pt x="1683248" y="5741773"/>
                      </a:cubicBezTo>
                      <a:cubicBezTo>
                        <a:pt x="1699627" y="5745049"/>
                        <a:pt x="1716267" y="5746886"/>
                        <a:pt x="1732675" y="5750011"/>
                      </a:cubicBezTo>
                      <a:cubicBezTo>
                        <a:pt x="1773938" y="5757871"/>
                        <a:pt x="1815238" y="5765612"/>
                        <a:pt x="1856242" y="5774724"/>
                      </a:cubicBezTo>
                      <a:cubicBezTo>
                        <a:pt x="1864719" y="5776608"/>
                        <a:pt x="1872607" y="5780576"/>
                        <a:pt x="1880956" y="5782962"/>
                      </a:cubicBezTo>
                      <a:cubicBezTo>
                        <a:pt x="1911060" y="5791563"/>
                        <a:pt x="1941009" y="5800884"/>
                        <a:pt x="1971572" y="5807676"/>
                      </a:cubicBezTo>
                      <a:cubicBezTo>
                        <a:pt x="1990526" y="5811888"/>
                        <a:pt x="2010015" y="5813167"/>
                        <a:pt x="2029237" y="5815913"/>
                      </a:cubicBezTo>
                      <a:cubicBezTo>
                        <a:pt x="2155211" y="5885900"/>
                        <a:pt x="2059445" y="5823811"/>
                        <a:pt x="2144567" y="5898292"/>
                      </a:cubicBezTo>
                      <a:cubicBezTo>
                        <a:pt x="2152018" y="5904811"/>
                        <a:pt x="2162279" y="5907766"/>
                        <a:pt x="2169280" y="5914767"/>
                      </a:cubicBezTo>
                      <a:cubicBezTo>
                        <a:pt x="2189920" y="5935407"/>
                        <a:pt x="2205496" y="5960871"/>
                        <a:pt x="2226945" y="5980670"/>
                      </a:cubicBezTo>
                      <a:cubicBezTo>
                        <a:pt x="2241495" y="5994101"/>
                        <a:pt x="2260531" y="6001740"/>
                        <a:pt x="2276372" y="6013621"/>
                      </a:cubicBezTo>
                      <a:cubicBezTo>
                        <a:pt x="2283837" y="6019220"/>
                        <a:pt x="2321989" y="6048787"/>
                        <a:pt x="2334037" y="6054811"/>
                      </a:cubicBezTo>
                      <a:cubicBezTo>
                        <a:pt x="2345154" y="6060369"/>
                        <a:pt x="2394504" y="6082284"/>
                        <a:pt x="2416415" y="6087762"/>
                      </a:cubicBezTo>
                      <a:cubicBezTo>
                        <a:pt x="2429999" y="6091158"/>
                        <a:pt x="2444021" y="6092604"/>
                        <a:pt x="2457605" y="6096000"/>
                      </a:cubicBezTo>
                      <a:cubicBezTo>
                        <a:pt x="2466029" y="6098106"/>
                        <a:pt x="2474001" y="6101743"/>
                        <a:pt x="2482318" y="6104238"/>
                      </a:cubicBezTo>
                      <a:cubicBezTo>
                        <a:pt x="2501466" y="6109982"/>
                        <a:pt x="2520697" y="6115453"/>
                        <a:pt x="2539983" y="6120713"/>
                      </a:cubicBezTo>
                      <a:cubicBezTo>
                        <a:pt x="2612214" y="6140412"/>
                        <a:pt x="2527723" y="6116158"/>
                        <a:pt x="2622361" y="6137189"/>
                      </a:cubicBezTo>
                      <a:cubicBezTo>
                        <a:pt x="2630838" y="6139073"/>
                        <a:pt x="2638510" y="6143999"/>
                        <a:pt x="2647075" y="6145427"/>
                      </a:cubicBezTo>
                      <a:cubicBezTo>
                        <a:pt x="2671602" y="6149515"/>
                        <a:pt x="2696568" y="6150379"/>
                        <a:pt x="2721215" y="6153665"/>
                      </a:cubicBezTo>
                      <a:cubicBezTo>
                        <a:pt x="2737771" y="6155873"/>
                        <a:pt x="2754092" y="6159646"/>
                        <a:pt x="2770642" y="6161903"/>
                      </a:cubicBezTo>
                      <a:cubicBezTo>
                        <a:pt x="2814513" y="6167885"/>
                        <a:pt x="2858570" y="6172449"/>
                        <a:pt x="2902448" y="6178378"/>
                      </a:cubicBezTo>
                      <a:cubicBezTo>
                        <a:pt x="2960173" y="6186179"/>
                        <a:pt x="3018931" y="6188965"/>
                        <a:pt x="3075442" y="6203092"/>
                      </a:cubicBezTo>
                      <a:lnTo>
                        <a:pt x="3174296" y="6227805"/>
                      </a:lnTo>
                      <a:cubicBezTo>
                        <a:pt x="3209920" y="6236355"/>
                        <a:pt x="3246632" y="6240934"/>
                        <a:pt x="3281388" y="6252519"/>
                      </a:cubicBezTo>
                      <a:cubicBezTo>
                        <a:pt x="3330602" y="6268924"/>
                        <a:pt x="3359588" y="6278983"/>
                        <a:pt x="3421432" y="6293708"/>
                      </a:cubicBezTo>
                      <a:cubicBezTo>
                        <a:pt x="3440320" y="6298205"/>
                        <a:pt x="3459875" y="6299200"/>
                        <a:pt x="3479096" y="6301946"/>
                      </a:cubicBezTo>
                      <a:cubicBezTo>
                        <a:pt x="3487334" y="6304692"/>
                        <a:pt x="3495214" y="6308956"/>
                        <a:pt x="3503810" y="6310184"/>
                      </a:cubicBezTo>
                      <a:cubicBezTo>
                        <a:pt x="3632064" y="6328505"/>
                        <a:pt x="3734660" y="6314297"/>
                        <a:pt x="3874513" y="6310184"/>
                      </a:cubicBezTo>
                      <a:lnTo>
                        <a:pt x="4286405" y="6318421"/>
                      </a:lnTo>
                      <a:cubicBezTo>
                        <a:pt x="4297719" y="6318840"/>
                        <a:pt x="4308188" y="6324798"/>
                        <a:pt x="4319356" y="6326659"/>
                      </a:cubicBezTo>
                      <a:cubicBezTo>
                        <a:pt x="4357661" y="6333043"/>
                        <a:pt x="4434686" y="6343135"/>
                        <a:pt x="4434686" y="6343135"/>
                      </a:cubicBezTo>
                      <a:cubicBezTo>
                        <a:pt x="4442924" y="6345881"/>
                        <a:pt x="4450736" y="6350776"/>
                        <a:pt x="4459399" y="6351373"/>
                      </a:cubicBezTo>
                      <a:cubicBezTo>
                        <a:pt x="4707974" y="6368516"/>
                        <a:pt x="4602677" y="6335975"/>
                        <a:pt x="4698296" y="6367849"/>
                      </a:cubicBezTo>
                      <a:cubicBezTo>
                        <a:pt x="4712026" y="6381579"/>
                        <a:pt x="4724873" y="6396252"/>
                        <a:pt x="4739486" y="6409038"/>
                      </a:cubicBezTo>
                      <a:cubicBezTo>
                        <a:pt x="4746937" y="6415557"/>
                        <a:pt x="4756143" y="6419759"/>
                        <a:pt x="4764199" y="6425513"/>
                      </a:cubicBezTo>
                      <a:cubicBezTo>
                        <a:pt x="4775372" y="6433493"/>
                        <a:pt x="4786167" y="6441989"/>
                        <a:pt x="4797151" y="6450227"/>
                      </a:cubicBezTo>
                      <a:cubicBezTo>
                        <a:pt x="4814408" y="6476113"/>
                        <a:pt x="4818918" y="6486379"/>
                        <a:pt x="4846578" y="6507892"/>
                      </a:cubicBezTo>
                      <a:cubicBezTo>
                        <a:pt x="4859217" y="6517722"/>
                        <a:pt x="4874037" y="6524367"/>
                        <a:pt x="4887767" y="6532605"/>
                      </a:cubicBezTo>
                      <a:cubicBezTo>
                        <a:pt x="4893259" y="6540843"/>
                        <a:pt x="4899330" y="6548723"/>
                        <a:pt x="4904242" y="6557319"/>
                      </a:cubicBezTo>
                      <a:cubicBezTo>
                        <a:pt x="4910335" y="6567981"/>
                        <a:pt x="4913906" y="6580052"/>
                        <a:pt x="4920718" y="6590270"/>
                      </a:cubicBezTo>
                      <a:cubicBezTo>
                        <a:pt x="4935950" y="6613118"/>
                        <a:pt x="4953994" y="6633966"/>
                        <a:pt x="4970145" y="6656173"/>
                      </a:cubicBezTo>
                      <a:cubicBezTo>
                        <a:pt x="4975968" y="6664180"/>
                        <a:pt x="4979104" y="6674443"/>
                        <a:pt x="4986621" y="6680886"/>
                      </a:cubicBezTo>
                      <a:cubicBezTo>
                        <a:pt x="5011381" y="6702109"/>
                        <a:pt x="5025568" y="6704853"/>
                        <a:pt x="5052523" y="6713838"/>
                      </a:cubicBezTo>
                      <a:cubicBezTo>
                        <a:pt x="5110188" y="6711092"/>
                        <a:pt x="5167958" y="6710028"/>
                        <a:pt x="5225518" y="6705600"/>
                      </a:cubicBezTo>
                      <a:cubicBezTo>
                        <a:pt x="5239478" y="6704526"/>
                        <a:pt x="5252896" y="6699664"/>
                        <a:pt x="5266707" y="6697362"/>
                      </a:cubicBezTo>
                      <a:cubicBezTo>
                        <a:pt x="5285860" y="6694170"/>
                        <a:pt x="5305150" y="6691870"/>
                        <a:pt x="5324372" y="6689124"/>
                      </a:cubicBezTo>
                      <a:cubicBezTo>
                        <a:pt x="5340848" y="6680886"/>
                        <a:pt x="5359063" y="6675463"/>
                        <a:pt x="5373799" y="6664411"/>
                      </a:cubicBezTo>
                      <a:cubicBezTo>
                        <a:pt x="5381720" y="6658471"/>
                        <a:pt x="5382037" y="6645189"/>
                        <a:pt x="5390275" y="6639697"/>
                      </a:cubicBezTo>
                      <a:cubicBezTo>
                        <a:pt x="5399695" y="6633417"/>
                        <a:pt x="5412485" y="6635039"/>
                        <a:pt x="5423226" y="6631459"/>
                      </a:cubicBezTo>
                      <a:cubicBezTo>
                        <a:pt x="5445483" y="6624040"/>
                        <a:pt x="5467472" y="6615770"/>
                        <a:pt x="5489129" y="6606746"/>
                      </a:cubicBezTo>
                      <a:cubicBezTo>
                        <a:pt x="5500465" y="6602023"/>
                        <a:pt x="5510917" y="6595387"/>
                        <a:pt x="5522080" y="6590270"/>
                      </a:cubicBezTo>
                      <a:cubicBezTo>
                        <a:pt x="5576827" y="6565178"/>
                        <a:pt x="5630240" y="6536711"/>
                        <a:pt x="5686837" y="6516130"/>
                      </a:cubicBezTo>
                      <a:lnTo>
                        <a:pt x="5777453" y="6483178"/>
                      </a:lnTo>
                      <a:cubicBezTo>
                        <a:pt x="5799421" y="6466702"/>
                        <a:pt x="5821914" y="6450905"/>
                        <a:pt x="5843356" y="6433751"/>
                      </a:cubicBezTo>
                      <a:cubicBezTo>
                        <a:pt x="5883366" y="6401743"/>
                        <a:pt x="5933730" y="6356040"/>
                        <a:pt x="5966923" y="6318421"/>
                      </a:cubicBezTo>
                      <a:cubicBezTo>
                        <a:pt x="5987637" y="6294945"/>
                        <a:pt x="6000767" y="6264598"/>
                        <a:pt x="6024588" y="6244281"/>
                      </a:cubicBezTo>
                      <a:cubicBezTo>
                        <a:pt x="6094787" y="6184406"/>
                        <a:pt x="6186964" y="6149577"/>
                        <a:pt x="6247010" y="6079524"/>
                      </a:cubicBezTo>
                      <a:cubicBezTo>
                        <a:pt x="6263486" y="6060302"/>
                        <a:pt x="6282394" y="6042924"/>
                        <a:pt x="6296437" y="6021859"/>
                      </a:cubicBezTo>
                      <a:cubicBezTo>
                        <a:pt x="6388765" y="5883367"/>
                        <a:pt x="6237230" y="5983207"/>
                        <a:pt x="6469432" y="5766486"/>
                      </a:cubicBezTo>
                      <a:cubicBezTo>
                        <a:pt x="6510621" y="5728043"/>
                        <a:pt x="6548448" y="5685648"/>
                        <a:pt x="6592999" y="5651157"/>
                      </a:cubicBezTo>
                      <a:cubicBezTo>
                        <a:pt x="6699104" y="5569011"/>
                        <a:pt x="6880164" y="5490297"/>
                        <a:pt x="6996653" y="5461686"/>
                      </a:cubicBezTo>
                      <a:cubicBezTo>
                        <a:pt x="7060709" y="5445953"/>
                        <a:pt x="7128458" y="5456195"/>
                        <a:pt x="7194361" y="5453449"/>
                      </a:cubicBezTo>
                      <a:cubicBezTo>
                        <a:pt x="7213583" y="5450703"/>
                        <a:pt x="7233265" y="5450214"/>
                        <a:pt x="7252026" y="5445211"/>
                      </a:cubicBezTo>
                      <a:cubicBezTo>
                        <a:pt x="7274695" y="5439166"/>
                        <a:pt x="7296490" y="5430026"/>
                        <a:pt x="7317929" y="5420497"/>
                      </a:cubicBezTo>
                      <a:cubicBezTo>
                        <a:pt x="7379164" y="5393281"/>
                        <a:pt x="7416625" y="5374246"/>
                        <a:pt x="7466210" y="5329881"/>
                      </a:cubicBezTo>
                      <a:cubicBezTo>
                        <a:pt x="7498044" y="5301398"/>
                        <a:pt x="7526621" y="5269470"/>
                        <a:pt x="7556826" y="5239265"/>
                      </a:cubicBezTo>
                      <a:cubicBezTo>
                        <a:pt x="7559572" y="5231027"/>
                        <a:pt x="7562015" y="5222682"/>
                        <a:pt x="7565064" y="5214551"/>
                      </a:cubicBezTo>
                      <a:cubicBezTo>
                        <a:pt x="7570256" y="5200705"/>
                        <a:pt x="7576864" y="5187391"/>
                        <a:pt x="7581540" y="5173362"/>
                      </a:cubicBezTo>
                      <a:cubicBezTo>
                        <a:pt x="7592884" y="5139330"/>
                        <a:pt x="7606024" y="5083660"/>
                        <a:pt x="7614491" y="5049794"/>
                      </a:cubicBezTo>
                      <a:cubicBezTo>
                        <a:pt x="7622566" y="4977119"/>
                        <a:pt x="7622668" y="4960636"/>
                        <a:pt x="7639205" y="4885038"/>
                      </a:cubicBezTo>
                      <a:cubicBezTo>
                        <a:pt x="7651872" y="4827130"/>
                        <a:pt x="7667065" y="4769802"/>
                        <a:pt x="7680394" y="4712043"/>
                      </a:cubicBezTo>
                      <a:cubicBezTo>
                        <a:pt x="7690431" y="4668549"/>
                        <a:pt x="7688411" y="4649278"/>
                        <a:pt x="7713345" y="4604951"/>
                      </a:cubicBezTo>
                      <a:cubicBezTo>
                        <a:pt x="7726807" y="4581018"/>
                        <a:pt x="7745035" y="4560011"/>
                        <a:pt x="7762772" y="4539049"/>
                      </a:cubicBezTo>
                      <a:cubicBezTo>
                        <a:pt x="7784993" y="4512788"/>
                        <a:pt x="7817233" y="4485211"/>
                        <a:pt x="7845151" y="4464908"/>
                      </a:cubicBezTo>
                      <a:cubicBezTo>
                        <a:pt x="7861165" y="4453262"/>
                        <a:pt x="7877159" y="4441373"/>
                        <a:pt x="7894578" y="4431957"/>
                      </a:cubicBezTo>
                      <a:cubicBezTo>
                        <a:pt x="7938161" y="4408399"/>
                        <a:pt x="8148120" y="4308341"/>
                        <a:pt x="8232329" y="4250724"/>
                      </a:cubicBezTo>
                      <a:cubicBezTo>
                        <a:pt x="8258168" y="4233045"/>
                        <a:pt x="8283526" y="4214363"/>
                        <a:pt x="8306469" y="4193059"/>
                      </a:cubicBezTo>
                      <a:cubicBezTo>
                        <a:pt x="8322185" y="4178466"/>
                        <a:pt x="8333929" y="4160108"/>
                        <a:pt x="8347659" y="4143632"/>
                      </a:cubicBezTo>
                      <a:cubicBezTo>
                        <a:pt x="8373612" y="4039815"/>
                        <a:pt x="8384066" y="4024394"/>
                        <a:pt x="8355896" y="3880021"/>
                      </a:cubicBezTo>
                      <a:cubicBezTo>
                        <a:pt x="8346228" y="3830472"/>
                        <a:pt x="8320809" y="3785132"/>
                        <a:pt x="8298232" y="3739978"/>
                      </a:cubicBezTo>
                      <a:cubicBezTo>
                        <a:pt x="8284949" y="3713412"/>
                        <a:pt x="8271284" y="3685252"/>
                        <a:pt x="8248805" y="3665838"/>
                      </a:cubicBezTo>
                      <a:cubicBezTo>
                        <a:pt x="8156739" y="3586326"/>
                        <a:pt x="8116717" y="3594255"/>
                        <a:pt x="8026383" y="3534032"/>
                      </a:cubicBezTo>
                      <a:cubicBezTo>
                        <a:pt x="7997124" y="3514526"/>
                        <a:pt x="7971464" y="3490097"/>
                        <a:pt x="7944005" y="3468130"/>
                      </a:cubicBezTo>
                      <a:cubicBezTo>
                        <a:pt x="7931835" y="3443791"/>
                        <a:pt x="7918941" y="3420283"/>
                        <a:pt x="7911053" y="3393989"/>
                      </a:cubicBezTo>
                      <a:cubicBezTo>
                        <a:pt x="7907030" y="3380578"/>
                        <a:pt x="7905561" y="3366530"/>
                        <a:pt x="7902815" y="3352800"/>
                      </a:cubicBezTo>
                      <a:cubicBezTo>
                        <a:pt x="7911053" y="3311611"/>
                        <a:pt x="7913174" y="3268708"/>
                        <a:pt x="7927529" y="3229232"/>
                      </a:cubicBezTo>
                      <a:cubicBezTo>
                        <a:pt x="7935602" y="3207033"/>
                        <a:pt x="7956565" y="3191822"/>
                        <a:pt x="7968718" y="3171567"/>
                      </a:cubicBezTo>
                      <a:cubicBezTo>
                        <a:pt x="8002169" y="3115816"/>
                        <a:pt x="8005729" y="3093484"/>
                        <a:pt x="8026383" y="3031524"/>
                      </a:cubicBezTo>
                      <a:cubicBezTo>
                        <a:pt x="8048492" y="2766222"/>
                        <a:pt x="8019384" y="3122105"/>
                        <a:pt x="8042859" y="2809103"/>
                      </a:cubicBezTo>
                      <a:cubicBezTo>
                        <a:pt x="8069089" y="2459363"/>
                        <a:pt x="8051046" y="2735756"/>
                        <a:pt x="8067572" y="2471351"/>
                      </a:cubicBezTo>
                      <a:cubicBezTo>
                        <a:pt x="8062080" y="2383481"/>
                        <a:pt x="8064929" y="2294688"/>
                        <a:pt x="8051096" y="2207740"/>
                      </a:cubicBezTo>
                      <a:cubicBezTo>
                        <a:pt x="8045487" y="2172486"/>
                        <a:pt x="8026255" y="2140620"/>
                        <a:pt x="8009907" y="2108886"/>
                      </a:cubicBezTo>
                      <a:cubicBezTo>
                        <a:pt x="7979492" y="2049844"/>
                        <a:pt x="7945223" y="1992843"/>
                        <a:pt x="7911053" y="1935892"/>
                      </a:cubicBezTo>
                      <a:cubicBezTo>
                        <a:pt x="7903989" y="1924119"/>
                        <a:pt x="7893711" y="1914523"/>
                        <a:pt x="7886340" y="1902940"/>
                      </a:cubicBezTo>
                      <a:cubicBezTo>
                        <a:pt x="7874454" y="1884263"/>
                        <a:pt x="7865360" y="1863898"/>
                        <a:pt x="7853388" y="1845276"/>
                      </a:cubicBezTo>
                      <a:cubicBezTo>
                        <a:pt x="7840614" y="1825406"/>
                        <a:pt x="7824175" y="1807971"/>
                        <a:pt x="7812199" y="1787611"/>
                      </a:cubicBezTo>
                      <a:cubicBezTo>
                        <a:pt x="7796633" y="1761149"/>
                        <a:pt x="7786661" y="1731644"/>
                        <a:pt x="7771010" y="1705232"/>
                      </a:cubicBezTo>
                      <a:cubicBezTo>
                        <a:pt x="7742665" y="1657399"/>
                        <a:pt x="7711236" y="1611452"/>
                        <a:pt x="7680394" y="1565189"/>
                      </a:cubicBezTo>
                      <a:cubicBezTo>
                        <a:pt x="7656310" y="1529064"/>
                        <a:pt x="7636954" y="1488798"/>
                        <a:pt x="7606253" y="1458097"/>
                      </a:cubicBezTo>
                      <a:cubicBezTo>
                        <a:pt x="7568319" y="1420163"/>
                        <a:pt x="7549011" y="1396610"/>
                        <a:pt x="7507399" y="1367481"/>
                      </a:cubicBezTo>
                      <a:cubicBezTo>
                        <a:pt x="7494282" y="1358299"/>
                        <a:pt x="7480338" y="1350302"/>
                        <a:pt x="7466210" y="1342767"/>
                      </a:cubicBezTo>
                      <a:cubicBezTo>
                        <a:pt x="7439121" y="1328320"/>
                        <a:pt x="7383832" y="1301578"/>
                        <a:pt x="7383832" y="1301578"/>
                      </a:cubicBezTo>
                      <a:cubicBezTo>
                        <a:pt x="7381086" y="1293340"/>
                        <a:pt x="7378643" y="1284995"/>
                        <a:pt x="7375594" y="1276865"/>
                      </a:cubicBezTo>
                      <a:cubicBezTo>
                        <a:pt x="7361343" y="1238863"/>
                        <a:pt x="7357782" y="1239533"/>
                        <a:pt x="7350880" y="1202724"/>
                      </a:cubicBezTo>
                      <a:cubicBezTo>
                        <a:pt x="7337413" y="1130899"/>
                        <a:pt x="7337844" y="1078757"/>
                        <a:pt x="7301453" y="1013254"/>
                      </a:cubicBezTo>
                      <a:cubicBezTo>
                        <a:pt x="7291626" y="995566"/>
                        <a:pt x="7219525" y="920416"/>
                        <a:pt x="7202599" y="906162"/>
                      </a:cubicBezTo>
                      <a:cubicBezTo>
                        <a:pt x="6995472" y="731740"/>
                        <a:pt x="7170732" y="876979"/>
                        <a:pt x="7046080" y="799070"/>
                      </a:cubicBezTo>
                      <a:cubicBezTo>
                        <a:pt x="7017656" y="781305"/>
                        <a:pt x="6993994" y="755754"/>
                        <a:pt x="6963702" y="741405"/>
                      </a:cubicBezTo>
                      <a:cubicBezTo>
                        <a:pt x="6940823" y="730567"/>
                        <a:pt x="6913686" y="732606"/>
                        <a:pt x="6889561" y="724930"/>
                      </a:cubicBezTo>
                      <a:cubicBezTo>
                        <a:pt x="6701858" y="665207"/>
                        <a:pt x="6844699" y="696185"/>
                        <a:pt x="6741280" y="675503"/>
                      </a:cubicBezTo>
                      <a:cubicBezTo>
                        <a:pt x="6689107" y="678249"/>
                        <a:pt x="6636662" y="677752"/>
                        <a:pt x="6584761" y="683740"/>
                      </a:cubicBezTo>
                      <a:cubicBezTo>
                        <a:pt x="6564902" y="686031"/>
                        <a:pt x="6546382" y="694956"/>
                        <a:pt x="6527096" y="700216"/>
                      </a:cubicBezTo>
                      <a:cubicBezTo>
                        <a:pt x="6516173" y="703195"/>
                        <a:pt x="6505129" y="705708"/>
                        <a:pt x="6494145" y="708454"/>
                      </a:cubicBezTo>
                      <a:cubicBezTo>
                        <a:pt x="6455702" y="705708"/>
                        <a:pt x="6416735" y="707110"/>
                        <a:pt x="6378815" y="700216"/>
                      </a:cubicBezTo>
                      <a:cubicBezTo>
                        <a:pt x="6355732" y="696019"/>
                        <a:pt x="6335007" y="683394"/>
                        <a:pt x="6312913" y="675503"/>
                      </a:cubicBezTo>
                      <a:cubicBezTo>
                        <a:pt x="6255797" y="655105"/>
                        <a:pt x="6272771" y="660575"/>
                        <a:pt x="6214059" y="650789"/>
                      </a:cubicBezTo>
                      <a:cubicBezTo>
                        <a:pt x="6014325" y="500989"/>
                        <a:pt x="6200546" y="636289"/>
                        <a:pt x="6049302" y="535459"/>
                      </a:cubicBezTo>
                      <a:cubicBezTo>
                        <a:pt x="5946351" y="466825"/>
                        <a:pt x="6094821" y="557828"/>
                        <a:pt x="5975161" y="486032"/>
                      </a:cubicBezTo>
                      <a:cubicBezTo>
                        <a:pt x="5949967" y="452440"/>
                        <a:pt x="5944361" y="441728"/>
                        <a:pt x="5909259" y="411892"/>
                      </a:cubicBezTo>
                      <a:cubicBezTo>
                        <a:pt x="5869068" y="377730"/>
                        <a:pt x="5832870" y="336628"/>
                        <a:pt x="5785691" y="313038"/>
                      </a:cubicBezTo>
                      <a:cubicBezTo>
                        <a:pt x="5656923" y="248654"/>
                        <a:pt x="5749893" y="290285"/>
                        <a:pt x="5653886" y="255373"/>
                      </a:cubicBezTo>
                      <a:cubicBezTo>
                        <a:pt x="5639989" y="250319"/>
                        <a:pt x="5627155" y="241995"/>
                        <a:pt x="5612696" y="238897"/>
                      </a:cubicBezTo>
                      <a:cubicBezTo>
                        <a:pt x="5588383" y="233687"/>
                        <a:pt x="5563269" y="233405"/>
                        <a:pt x="5538556" y="230659"/>
                      </a:cubicBezTo>
                      <a:cubicBezTo>
                        <a:pt x="5480891" y="236151"/>
                        <a:pt x="5423105" y="240495"/>
                        <a:pt x="5365561" y="247135"/>
                      </a:cubicBezTo>
                      <a:cubicBezTo>
                        <a:pt x="5233813" y="262337"/>
                        <a:pt x="5486452" y="255755"/>
                        <a:pt x="5200805" y="296562"/>
                      </a:cubicBezTo>
                      <a:cubicBezTo>
                        <a:pt x="5104986" y="310251"/>
                        <a:pt x="5162507" y="303417"/>
                        <a:pt x="5027810" y="313038"/>
                      </a:cubicBezTo>
                      <a:cubicBezTo>
                        <a:pt x="4972891" y="310292"/>
                        <a:pt x="4917121" y="314813"/>
                        <a:pt x="4863053" y="304800"/>
                      </a:cubicBezTo>
                      <a:cubicBezTo>
                        <a:pt x="4841285" y="300769"/>
                        <a:pt x="4825189" y="281750"/>
                        <a:pt x="4805388" y="271849"/>
                      </a:cubicBezTo>
                      <a:cubicBezTo>
                        <a:pt x="4786683" y="262497"/>
                        <a:pt x="4767432" y="254128"/>
                        <a:pt x="4747723" y="247135"/>
                      </a:cubicBezTo>
                      <a:cubicBezTo>
                        <a:pt x="4536792" y="172288"/>
                        <a:pt x="4610605" y="186281"/>
                        <a:pt x="4451161" y="172994"/>
                      </a:cubicBezTo>
                      <a:lnTo>
                        <a:pt x="4327594" y="131805"/>
                      </a:lnTo>
                      <a:cubicBezTo>
                        <a:pt x="4308544" y="125744"/>
                        <a:pt x="4288894" y="121652"/>
                        <a:pt x="4269929" y="115330"/>
                      </a:cubicBezTo>
                      <a:cubicBezTo>
                        <a:pt x="4255900" y="110654"/>
                        <a:pt x="4243199" y="101952"/>
                        <a:pt x="4228740" y="98854"/>
                      </a:cubicBezTo>
                      <a:cubicBezTo>
                        <a:pt x="4204426" y="93644"/>
                        <a:pt x="4179313" y="93362"/>
                        <a:pt x="4154599" y="90616"/>
                      </a:cubicBezTo>
                      <a:cubicBezTo>
                        <a:pt x="4129886" y="104346"/>
                        <a:pt x="4104240" y="116517"/>
                        <a:pt x="4080459" y="131805"/>
                      </a:cubicBezTo>
                      <a:cubicBezTo>
                        <a:pt x="4010954" y="176487"/>
                        <a:pt x="4068745" y="154137"/>
                        <a:pt x="3998080" y="189470"/>
                      </a:cubicBezTo>
                      <a:cubicBezTo>
                        <a:pt x="3984854" y="196083"/>
                        <a:pt x="3970404" y="199940"/>
                        <a:pt x="3956891" y="205946"/>
                      </a:cubicBezTo>
                      <a:cubicBezTo>
                        <a:pt x="3925533" y="219883"/>
                        <a:pt x="3925733" y="221226"/>
                        <a:pt x="3899226" y="238897"/>
                      </a:cubicBezTo>
                      <a:cubicBezTo>
                        <a:pt x="3812121" y="209861"/>
                        <a:pt x="3875558" y="213346"/>
                        <a:pt x="3833323" y="247135"/>
                      </a:cubicBezTo>
                      <a:cubicBezTo>
                        <a:pt x="3826543" y="252559"/>
                        <a:pt x="3816377" y="251490"/>
                        <a:pt x="3808610" y="255373"/>
                      </a:cubicBezTo>
                      <a:cubicBezTo>
                        <a:pt x="3799754" y="259801"/>
                        <a:pt x="3791903" y="266026"/>
                        <a:pt x="3783896" y="271849"/>
                      </a:cubicBezTo>
                      <a:cubicBezTo>
                        <a:pt x="3761689" y="288000"/>
                        <a:pt x="3740201" y="305125"/>
                        <a:pt x="3717994" y="321276"/>
                      </a:cubicBezTo>
                      <a:cubicBezTo>
                        <a:pt x="3709987" y="327099"/>
                        <a:pt x="3683675" y="340152"/>
                        <a:pt x="3693280" y="337751"/>
                      </a:cubicBezTo>
                      <a:cubicBezTo>
                        <a:pt x="3713568" y="332679"/>
                        <a:pt x="3731723" y="321276"/>
                        <a:pt x="3750945" y="313038"/>
                      </a:cubicBezTo>
                      <a:cubicBezTo>
                        <a:pt x="3761929" y="293816"/>
                        <a:pt x="3774534" y="275435"/>
                        <a:pt x="3783896" y="255373"/>
                      </a:cubicBezTo>
                      <a:cubicBezTo>
                        <a:pt x="3793818" y="234113"/>
                        <a:pt x="3795596" y="208991"/>
                        <a:pt x="3808610" y="189470"/>
                      </a:cubicBezTo>
                      <a:cubicBezTo>
                        <a:pt x="3823689" y="166852"/>
                        <a:pt x="3844528" y="148115"/>
                        <a:pt x="3866275" y="131805"/>
                      </a:cubicBezTo>
                      <a:cubicBezTo>
                        <a:pt x="3877259" y="123567"/>
                        <a:pt x="3849799" y="153773"/>
                        <a:pt x="3841561" y="164757"/>
                      </a:cubicBezTo>
                      <a:cubicBezTo>
                        <a:pt x="3838815" y="178487"/>
                        <a:pt x="3830818" y="192170"/>
                        <a:pt x="3833323" y="205946"/>
                      </a:cubicBezTo>
                      <a:cubicBezTo>
                        <a:pt x="3842880" y="258509"/>
                        <a:pt x="3962949" y="376424"/>
                        <a:pt x="3965129" y="378940"/>
                      </a:cubicBezTo>
                      <a:cubicBezTo>
                        <a:pt x="3987309" y="467660"/>
                        <a:pt x="3990331" y="466627"/>
                        <a:pt x="3965129" y="617838"/>
                      </a:cubicBezTo>
                      <a:cubicBezTo>
                        <a:pt x="3963701" y="626403"/>
                        <a:pt x="3947906" y="613991"/>
                        <a:pt x="3940415" y="609600"/>
                      </a:cubicBezTo>
                      <a:cubicBezTo>
                        <a:pt x="3868095" y="567205"/>
                        <a:pt x="3796875" y="522927"/>
                        <a:pt x="3726232" y="477794"/>
                      </a:cubicBezTo>
                      <a:cubicBezTo>
                        <a:pt x="3631997" y="417589"/>
                        <a:pt x="3658858" y="422259"/>
                        <a:pt x="3561475" y="370703"/>
                      </a:cubicBezTo>
                      <a:cubicBezTo>
                        <a:pt x="3542993" y="360918"/>
                        <a:pt x="3523918" y="351734"/>
                        <a:pt x="3503810" y="345989"/>
                      </a:cubicBezTo>
                      <a:cubicBezTo>
                        <a:pt x="3477222" y="338392"/>
                        <a:pt x="3356830" y="330308"/>
                        <a:pt x="3347291" y="329513"/>
                      </a:cubicBezTo>
                      <a:cubicBezTo>
                        <a:pt x="3322578" y="324021"/>
                        <a:pt x="3298034" y="317703"/>
                        <a:pt x="3273151" y="313038"/>
                      </a:cubicBezTo>
                      <a:cubicBezTo>
                        <a:pt x="3186609" y="296812"/>
                        <a:pt x="3242977" y="313964"/>
                        <a:pt x="3190772" y="296562"/>
                      </a:cubicBezTo>
                      <a:cubicBezTo>
                        <a:pt x="3166059" y="302054"/>
                        <a:pt x="3139276" y="301716"/>
                        <a:pt x="3116632" y="313038"/>
                      </a:cubicBezTo>
                      <a:cubicBezTo>
                        <a:pt x="3056786" y="342961"/>
                        <a:pt x="3123867" y="356639"/>
                        <a:pt x="3067205" y="337751"/>
                      </a:cubicBezTo>
                      <a:cubicBezTo>
                        <a:pt x="3065668" y="336470"/>
                        <a:pt x="3002067" y="285997"/>
                        <a:pt x="2993064" y="271849"/>
                      </a:cubicBezTo>
                      <a:cubicBezTo>
                        <a:pt x="2979878" y="251128"/>
                        <a:pt x="2969559" y="228617"/>
                        <a:pt x="2960113" y="205946"/>
                      </a:cubicBezTo>
                      <a:cubicBezTo>
                        <a:pt x="2955758" y="195495"/>
                        <a:pt x="2957374" y="182891"/>
                        <a:pt x="2951875" y="172994"/>
                      </a:cubicBezTo>
                      <a:cubicBezTo>
                        <a:pt x="2943336" y="157624"/>
                        <a:pt x="2929907" y="145535"/>
                        <a:pt x="2918923" y="131805"/>
                      </a:cubicBezTo>
                      <a:cubicBezTo>
                        <a:pt x="2918384" y="129650"/>
                        <a:pt x="2906746" y="79513"/>
                        <a:pt x="2902448" y="74140"/>
                      </a:cubicBezTo>
                      <a:cubicBezTo>
                        <a:pt x="2886710" y="54468"/>
                        <a:pt x="2872917" y="59375"/>
                        <a:pt x="2853021" y="49427"/>
                      </a:cubicBezTo>
                      <a:cubicBezTo>
                        <a:pt x="2844165" y="44999"/>
                        <a:pt x="2835913" y="39289"/>
                        <a:pt x="2828307" y="32951"/>
                      </a:cubicBezTo>
                      <a:cubicBezTo>
                        <a:pt x="2819357" y="25493"/>
                        <a:pt x="2814646" y="11922"/>
                        <a:pt x="2803594" y="8238"/>
                      </a:cubicBezTo>
                      <a:cubicBezTo>
                        <a:pt x="2787964" y="3028"/>
                        <a:pt x="2810459" y="0"/>
                        <a:pt x="2754167" y="0"/>
                      </a:cubicBezTo>
                      <a:close/>
                    </a:path>
                  </a:pathLst>
                </a:custGeom>
                <a:solidFill>
                  <a:schemeClr val="tx1">
                    <a:alpha val="48000"/>
                  </a:schemeClr>
                </a:solidFill>
                <a:ln>
                  <a:noFill/>
                </a:ln>
                <a:effectLst>
                  <a:softEdge rad="317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" name="자유형 5"/>
                <p:cNvSpPr/>
                <p:nvPr/>
              </p:nvSpPr>
              <p:spPr>
                <a:xfrm rot="19175193">
                  <a:off x="3831265" y="371083"/>
                  <a:ext cx="2288776" cy="3998270"/>
                </a:xfrm>
                <a:custGeom>
                  <a:avLst/>
                  <a:gdLst>
                    <a:gd name="connsiteX0" fmla="*/ 2754167 w 8372664"/>
                    <a:gd name="connsiteY0" fmla="*/ 0 h 6713838"/>
                    <a:gd name="connsiteX1" fmla="*/ 2465842 w 8372664"/>
                    <a:gd name="connsiteY1" fmla="*/ 8238 h 6713838"/>
                    <a:gd name="connsiteX2" fmla="*/ 2416415 w 8372664"/>
                    <a:gd name="connsiteY2" fmla="*/ 16476 h 6713838"/>
                    <a:gd name="connsiteX3" fmla="*/ 2358751 w 8372664"/>
                    <a:gd name="connsiteY3" fmla="*/ 24713 h 6713838"/>
                    <a:gd name="connsiteX4" fmla="*/ 2202232 w 8372664"/>
                    <a:gd name="connsiteY4" fmla="*/ 74140 h 6713838"/>
                    <a:gd name="connsiteX5" fmla="*/ 2161042 w 8372664"/>
                    <a:gd name="connsiteY5" fmla="*/ 98854 h 6713838"/>
                    <a:gd name="connsiteX6" fmla="*/ 2086902 w 8372664"/>
                    <a:gd name="connsiteY6" fmla="*/ 148281 h 6713838"/>
                    <a:gd name="connsiteX7" fmla="*/ 2053951 w 8372664"/>
                    <a:gd name="connsiteY7" fmla="*/ 197708 h 6713838"/>
                    <a:gd name="connsiteX8" fmla="*/ 2029237 w 8372664"/>
                    <a:gd name="connsiteY8" fmla="*/ 280086 h 6713838"/>
                    <a:gd name="connsiteX9" fmla="*/ 2020999 w 8372664"/>
                    <a:gd name="connsiteY9" fmla="*/ 329513 h 6713838"/>
                    <a:gd name="connsiteX10" fmla="*/ 1955096 w 8372664"/>
                    <a:gd name="connsiteY10" fmla="*/ 461319 h 6713838"/>
                    <a:gd name="connsiteX11" fmla="*/ 1897432 w 8372664"/>
                    <a:gd name="connsiteY11" fmla="*/ 543697 h 6713838"/>
                    <a:gd name="connsiteX12" fmla="*/ 1864480 w 8372664"/>
                    <a:gd name="connsiteY12" fmla="*/ 568411 h 6713838"/>
                    <a:gd name="connsiteX13" fmla="*/ 1823291 w 8372664"/>
                    <a:gd name="connsiteY13" fmla="*/ 593124 h 6713838"/>
                    <a:gd name="connsiteX14" fmla="*/ 1707961 w 8372664"/>
                    <a:gd name="connsiteY14" fmla="*/ 626076 h 6713838"/>
                    <a:gd name="connsiteX15" fmla="*/ 1658534 w 8372664"/>
                    <a:gd name="connsiteY15" fmla="*/ 634313 h 6713838"/>
                    <a:gd name="connsiteX16" fmla="*/ 1460826 w 8372664"/>
                    <a:gd name="connsiteY16" fmla="*/ 642551 h 6713838"/>
                    <a:gd name="connsiteX17" fmla="*/ 1353734 w 8372664"/>
                    <a:gd name="connsiteY17" fmla="*/ 675503 h 6713838"/>
                    <a:gd name="connsiteX18" fmla="*/ 1238405 w 8372664"/>
                    <a:gd name="connsiteY18" fmla="*/ 733167 h 6713838"/>
                    <a:gd name="connsiteX19" fmla="*/ 1172502 w 8372664"/>
                    <a:gd name="connsiteY19" fmla="*/ 782594 h 6713838"/>
                    <a:gd name="connsiteX20" fmla="*/ 1106599 w 8372664"/>
                    <a:gd name="connsiteY20" fmla="*/ 815546 h 6713838"/>
                    <a:gd name="connsiteX21" fmla="*/ 1057172 w 8372664"/>
                    <a:gd name="connsiteY21" fmla="*/ 864973 h 6713838"/>
                    <a:gd name="connsiteX22" fmla="*/ 1007745 w 8372664"/>
                    <a:gd name="connsiteY22" fmla="*/ 906162 h 6713838"/>
                    <a:gd name="connsiteX23" fmla="*/ 974794 w 8372664"/>
                    <a:gd name="connsiteY23" fmla="*/ 955589 h 6713838"/>
                    <a:gd name="connsiteX24" fmla="*/ 941842 w 8372664"/>
                    <a:gd name="connsiteY24" fmla="*/ 988540 h 6713838"/>
                    <a:gd name="connsiteX25" fmla="*/ 933605 w 8372664"/>
                    <a:gd name="connsiteY25" fmla="*/ 1046205 h 6713838"/>
                    <a:gd name="connsiteX26" fmla="*/ 925367 w 8372664"/>
                    <a:gd name="connsiteY26" fmla="*/ 1087394 h 6713838"/>
                    <a:gd name="connsiteX27" fmla="*/ 917129 w 8372664"/>
                    <a:gd name="connsiteY27" fmla="*/ 1136821 h 6713838"/>
                    <a:gd name="connsiteX28" fmla="*/ 908891 w 8372664"/>
                    <a:gd name="connsiteY28" fmla="*/ 1532238 h 6713838"/>
                    <a:gd name="connsiteX29" fmla="*/ 884178 w 8372664"/>
                    <a:gd name="connsiteY29" fmla="*/ 1589903 h 6713838"/>
                    <a:gd name="connsiteX30" fmla="*/ 793561 w 8372664"/>
                    <a:gd name="connsiteY30" fmla="*/ 1729946 h 6713838"/>
                    <a:gd name="connsiteX31" fmla="*/ 752372 w 8372664"/>
                    <a:gd name="connsiteY31" fmla="*/ 1787611 h 6713838"/>
                    <a:gd name="connsiteX32" fmla="*/ 727659 w 8372664"/>
                    <a:gd name="connsiteY32" fmla="*/ 1828800 h 6713838"/>
                    <a:gd name="connsiteX33" fmla="*/ 645280 w 8372664"/>
                    <a:gd name="connsiteY33" fmla="*/ 1935892 h 6713838"/>
                    <a:gd name="connsiteX34" fmla="*/ 620567 w 8372664"/>
                    <a:gd name="connsiteY34" fmla="*/ 1952367 h 6713838"/>
                    <a:gd name="connsiteX35" fmla="*/ 562902 w 8372664"/>
                    <a:gd name="connsiteY35" fmla="*/ 2018270 h 6713838"/>
                    <a:gd name="connsiteX36" fmla="*/ 472286 w 8372664"/>
                    <a:gd name="connsiteY36" fmla="*/ 2100649 h 6713838"/>
                    <a:gd name="connsiteX37" fmla="*/ 447572 w 8372664"/>
                    <a:gd name="connsiteY37" fmla="*/ 2117124 h 6713838"/>
                    <a:gd name="connsiteX38" fmla="*/ 406383 w 8372664"/>
                    <a:gd name="connsiteY38" fmla="*/ 2174789 h 6713838"/>
                    <a:gd name="connsiteX39" fmla="*/ 340480 w 8372664"/>
                    <a:gd name="connsiteY39" fmla="*/ 2240692 h 6713838"/>
                    <a:gd name="connsiteX40" fmla="*/ 200437 w 8372664"/>
                    <a:gd name="connsiteY40" fmla="*/ 2405449 h 6713838"/>
                    <a:gd name="connsiteX41" fmla="*/ 167486 w 8372664"/>
                    <a:gd name="connsiteY41" fmla="*/ 2463113 h 6713838"/>
                    <a:gd name="connsiteX42" fmla="*/ 159248 w 8372664"/>
                    <a:gd name="connsiteY42" fmla="*/ 2487827 h 6713838"/>
                    <a:gd name="connsiteX43" fmla="*/ 142772 w 8372664"/>
                    <a:gd name="connsiteY43" fmla="*/ 2545492 h 6713838"/>
                    <a:gd name="connsiteX44" fmla="*/ 134534 w 8372664"/>
                    <a:gd name="connsiteY44" fmla="*/ 3064476 h 6713838"/>
                    <a:gd name="connsiteX45" fmla="*/ 118059 w 8372664"/>
                    <a:gd name="connsiteY45" fmla="*/ 3155092 h 6713838"/>
                    <a:gd name="connsiteX46" fmla="*/ 93345 w 8372664"/>
                    <a:gd name="connsiteY46" fmla="*/ 3270421 h 6713838"/>
                    <a:gd name="connsiteX47" fmla="*/ 68632 w 8372664"/>
                    <a:gd name="connsiteY47" fmla="*/ 3385751 h 6713838"/>
                    <a:gd name="connsiteX48" fmla="*/ 52156 w 8372664"/>
                    <a:gd name="connsiteY48" fmla="*/ 3501081 h 6713838"/>
                    <a:gd name="connsiteX49" fmla="*/ 19205 w 8372664"/>
                    <a:gd name="connsiteY49" fmla="*/ 3624649 h 6713838"/>
                    <a:gd name="connsiteX50" fmla="*/ 10967 w 8372664"/>
                    <a:gd name="connsiteY50" fmla="*/ 3863546 h 6713838"/>
                    <a:gd name="connsiteX51" fmla="*/ 183961 w 8372664"/>
                    <a:gd name="connsiteY51" fmla="*/ 4036540 h 6713838"/>
                    <a:gd name="connsiteX52" fmla="*/ 208675 w 8372664"/>
                    <a:gd name="connsiteY52" fmla="*/ 4044778 h 6713838"/>
                    <a:gd name="connsiteX53" fmla="*/ 225151 w 8372664"/>
                    <a:gd name="connsiteY53" fmla="*/ 4069492 h 6713838"/>
                    <a:gd name="connsiteX54" fmla="*/ 447572 w 8372664"/>
                    <a:gd name="connsiteY54" fmla="*/ 4184821 h 6713838"/>
                    <a:gd name="connsiteX55" fmla="*/ 554664 w 8372664"/>
                    <a:gd name="connsiteY55" fmla="*/ 4267200 h 6713838"/>
                    <a:gd name="connsiteX56" fmla="*/ 546426 w 8372664"/>
                    <a:gd name="connsiteY56" fmla="*/ 4349578 h 6713838"/>
                    <a:gd name="connsiteX57" fmla="*/ 529951 w 8372664"/>
                    <a:gd name="connsiteY57" fmla="*/ 4407243 h 6713838"/>
                    <a:gd name="connsiteX58" fmla="*/ 513475 w 8372664"/>
                    <a:gd name="connsiteY58" fmla="*/ 4473146 h 6713838"/>
                    <a:gd name="connsiteX59" fmla="*/ 521713 w 8372664"/>
                    <a:gd name="connsiteY59" fmla="*/ 4926227 h 6713838"/>
                    <a:gd name="connsiteX60" fmla="*/ 620567 w 8372664"/>
                    <a:gd name="connsiteY60" fmla="*/ 5165124 h 6713838"/>
                    <a:gd name="connsiteX61" fmla="*/ 752372 w 8372664"/>
                    <a:gd name="connsiteY61" fmla="*/ 5346357 h 6713838"/>
                    <a:gd name="connsiteX62" fmla="*/ 777086 w 8372664"/>
                    <a:gd name="connsiteY62" fmla="*/ 5362832 h 6713838"/>
                    <a:gd name="connsiteX63" fmla="*/ 900653 w 8372664"/>
                    <a:gd name="connsiteY63" fmla="*/ 5461686 h 6713838"/>
                    <a:gd name="connsiteX64" fmla="*/ 999507 w 8372664"/>
                    <a:gd name="connsiteY64" fmla="*/ 5502876 h 6713838"/>
                    <a:gd name="connsiteX65" fmla="*/ 1073648 w 8372664"/>
                    <a:gd name="connsiteY65" fmla="*/ 5544065 h 6713838"/>
                    <a:gd name="connsiteX66" fmla="*/ 1188978 w 8372664"/>
                    <a:gd name="connsiteY66" fmla="*/ 5585254 h 6713838"/>
                    <a:gd name="connsiteX67" fmla="*/ 1370210 w 8372664"/>
                    <a:gd name="connsiteY67" fmla="*/ 5667632 h 6713838"/>
                    <a:gd name="connsiteX68" fmla="*/ 1510253 w 8372664"/>
                    <a:gd name="connsiteY68" fmla="*/ 5700584 h 6713838"/>
                    <a:gd name="connsiteX69" fmla="*/ 1543205 w 8372664"/>
                    <a:gd name="connsiteY69" fmla="*/ 5708821 h 6713838"/>
                    <a:gd name="connsiteX70" fmla="*/ 1567918 w 8372664"/>
                    <a:gd name="connsiteY70" fmla="*/ 5717059 h 6713838"/>
                    <a:gd name="connsiteX71" fmla="*/ 1650296 w 8372664"/>
                    <a:gd name="connsiteY71" fmla="*/ 5733535 h 6713838"/>
                    <a:gd name="connsiteX72" fmla="*/ 1683248 w 8372664"/>
                    <a:gd name="connsiteY72" fmla="*/ 5741773 h 6713838"/>
                    <a:gd name="connsiteX73" fmla="*/ 1732675 w 8372664"/>
                    <a:gd name="connsiteY73" fmla="*/ 5750011 h 6713838"/>
                    <a:gd name="connsiteX74" fmla="*/ 1856242 w 8372664"/>
                    <a:gd name="connsiteY74" fmla="*/ 5774724 h 6713838"/>
                    <a:gd name="connsiteX75" fmla="*/ 1880956 w 8372664"/>
                    <a:gd name="connsiteY75" fmla="*/ 5782962 h 6713838"/>
                    <a:gd name="connsiteX76" fmla="*/ 1971572 w 8372664"/>
                    <a:gd name="connsiteY76" fmla="*/ 5807676 h 6713838"/>
                    <a:gd name="connsiteX77" fmla="*/ 2029237 w 8372664"/>
                    <a:gd name="connsiteY77" fmla="*/ 5815913 h 6713838"/>
                    <a:gd name="connsiteX78" fmla="*/ 2144567 w 8372664"/>
                    <a:gd name="connsiteY78" fmla="*/ 5898292 h 6713838"/>
                    <a:gd name="connsiteX79" fmla="*/ 2169280 w 8372664"/>
                    <a:gd name="connsiteY79" fmla="*/ 5914767 h 6713838"/>
                    <a:gd name="connsiteX80" fmla="*/ 2226945 w 8372664"/>
                    <a:gd name="connsiteY80" fmla="*/ 5980670 h 6713838"/>
                    <a:gd name="connsiteX81" fmla="*/ 2276372 w 8372664"/>
                    <a:gd name="connsiteY81" fmla="*/ 6013621 h 6713838"/>
                    <a:gd name="connsiteX82" fmla="*/ 2334037 w 8372664"/>
                    <a:gd name="connsiteY82" fmla="*/ 6054811 h 6713838"/>
                    <a:gd name="connsiteX83" fmla="*/ 2416415 w 8372664"/>
                    <a:gd name="connsiteY83" fmla="*/ 6087762 h 6713838"/>
                    <a:gd name="connsiteX84" fmla="*/ 2457605 w 8372664"/>
                    <a:gd name="connsiteY84" fmla="*/ 6096000 h 6713838"/>
                    <a:gd name="connsiteX85" fmla="*/ 2482318 w 8372664"/>
                    <a:gd name="connsiteY85" fmla="*/ 6104238 h 6713838"/>
                    <a:gd name="connsiteX86" fmla="*/ 2539983 w 8372664"/>
                    <a:gd name="connsiteY86" fmla="*/ 6120713 h 6713838"/>
                    <a:gd name="connsiteX87" fmla="*/ 2622361 w 8372664"/>
                    <a:gd name="connsiteY87" fmla="*/ 6137189 h 6713838"/>
                    <a:gd name="connsiteX88" fmla="*/ 2647075 w 8372664"/>
                    <a:gd name="connsiteY88" fmla="*/ 6145427 h 6713838"/>
                    <a:gd name="connsiteX89" fmla="*/ 2721215 w 8372664"/>
                    <a:gd name="connsiteY89" fmla="*/ 6153665 h 6713838"/>
                    <a:gd name="connsiteX90" fmla="*/ 2770642 w 8372664"/>
                    <a:gd name="connsiteY90" fmla="*/ 6161903 h 6713838"/>
                    <a:gd name="connsiteX91" fmla="*/ 2902448 w 8372664"/>
                    <a:gd name="connsiteY91" fmla="*/ 6178378 h 6713838"/>
                    <a:gd name="connsiteX92" fmla="*/ 3075442 w 8372664"/>
                    <a:gd name="connsiteY92" fmla="*/ 6203092 h 6713838"/>
                    <a:gd name="connsiteX93" fmla="*/ 3174296 w 8372664"/>
                    <a:gd name="connsiteY93" fmla="*/ 6227805 h 6713838"/>
                    <a:gd name="connsiteX94" fmla="*/ 3281388 w 8372664"/>
                    <a:gd name="connsiteY94" fmla="*/ 6252519 h 6713838"/>
                    <a:gd name="connsiteX95" fmla="*/ 3421432 w 8372664"/>
                    <a:gd name="connsiteY95" fmla="*/ 6293708 h 6713838"/>
                    <a:gd name="connsiteX96" fmla="*/ 3479096 w 8372664"/>
                    <a:gd name="connsiteY96" fmla="*/ 6301946 h 6713838"/>
                    <a:gd name="connsiteX97" fmla="*/ 3503810 w 8372664"/>
                    <a:gd name="connsiteY97" fmla="*/ 6310184 h 6713838"/>
                    <a:gd name="connsiteX98" fmla="*/ 3874513 w 8372664"/>
                    <a:gd name="connsiteY98" fmla="*/ 6310184 h 6713838"/>
                    <a:gd name="connsiteX99" fmla="*/ 4286405 w 8372664"/>
                    <a:gd name="connsiteY99" fmla="*/ 6318421 h 6713838"/>
                    <a:gd name="connsiteX100" fmla="*/ 4319356 w 8372664"/>
                    <a:gd name="connsiteY100" fmla="*/ 6326659 h 6713838"/>
                    <a:gd name="connsiteX101" fmla="*/ 4434686 w 8372664"/>
                    <a:gd name="connsiteY101" fmla="*/ 6343135 h 6713838"/>
                    <a:gd name="connsiteX102" fmla="*/ 4459399 w 8372664"/>
                    <a:gd name="connsiteY102" fmla="*/ 6351373 h 6713838"/>
                    <a:gd name="connsiteX103" fmla="*/ 4698296 w 8372664"/>
                    <a:gd name="connsiteY103" fmla="*/ 6367849 h 6713838"/>
                    <a:gd name="connsiteX104" fmla="*/ 4739486 w 8372664"/>
                    <a:gd name="connsiteY104" fmla="*/ 6409038 h 6713838"/>
                    <a:gd name="connsiteX105" fmla="*/ 4764199 w 8372664"/>
                    <a:gd name="connsiteY105" fmla="*/ 6425513 h 6713838"/>
                    <a:gd name="connsiteX106" fmla="*/ 4797151 w 8372664"/>
                    <a:gd name="connsiteY106" fmla="*/ 6450227 h 6713838"/>
                    <a:gd name="connsiteX107" fmla="*/ 4846578 w 8372664"/>
                    <a:gd name="connsiteY107" fmla="*/ 6507892 h 6713838"/>
                    <a:gd name="connsiteX108" fmla="*/ 4887767 w 8372664"/>
                    <a:gd name="connsiteY108" fmla="*/ 6532605 h 6713838"/>
                    <a:gd name="connsiteX109" fmla="*/ 4904242 w 8372664"/>
                    <a:gd name="connsiteY109" fmla="*/ 6557319 h 6713838"/>
                    <a:gd name="connsiteX110" fmla="*/ 4920718 w 8372664"/>
                    <a:gd name="connsiteY110" fmla="*/ 6590270 h 6713838"/>
                    <a:gd name="connsiteX111" fmla="*/ 4970145 w 8372664"/>
                    <a:gd name="connsiteY111" fmla="*/ 6656173 h 6713838"/>
                    <a:gd name="connsiteX112" fmla="*/ 4986621 w 8372664"/>
                    <a:gd name="connsiteY112" fmla="*/ 6680886 h 6713838"/>
                    <a:gd name="connsiteX113" fmla="*/ 5052523 w 8372664"/>
                    <a:gd name="connsiteY113" fmla="*/ 6713838 h 6713838"/>
                    <a:gd name="connsiteX114" fmla="*/ 5225518 w 8372664"/>
                    <a:gd name="connsiteY114" fmla="*/ 6705600 h 6713838"/>
                    <a:gd name="connsiteX115" fmla="*/ 5266707 w 8372664"/>
                    <a:gd name="connsiteY115" fmla="*/ 6697362 h 6713838"/>
                    <a:gd name="connsiteX116" fmla="*/ 5324372 w 8372664"/>
                    <a:gd name="connsiteY116" fmla="*/ 6689124 h 6713838"/>
                    <a:gd name="connsiteX117" fmla="*/ 5373799 w 8372664"/>
                    <a:gd name="connsiteY117" fmla="*/ 6664411 h 6713838"/>
                    <a:gd name="connsiteX118" fmla="*/ 5390275 w 8372664"/>
                    <a:gd name="connsiteY118" fmla="*/ 6639697 h 6713838"/>
                    <a:gd name="connsiteX119" fmla="*/ 5423226 w 8372664"/>
                    <a:gd name="connsiteY119" fmla="*/ 6631459 h 6713838"/>
                    <a:gd name="connsiteX120" fmla="*/ 5489129 w 8372664"/>
                    <a:gd name="connsiteY120" fmla="*/ 6606746 h 6713838"/>
                    <a:gd name="connsiteX121" fmla="*/ 5522080 w 8372664"/>
                    <a:gd name="connsiteY121" fmla="*/ 6590270 h 6713838"/>
                    <a:gd name="connsiteX122" fmla="*/ 5686837 w 8372664"/>
                    <a:gd name="connsiteY122" fmla="*/ 6516130 h 6713838"/>
                    <a:gd name="connsiteX123" fmla="*/ 5777453 w 8372664"/>
                    <a:gd name="connsiteY123" fmla="*/ 6483178 h 6713838"/>
                    <a:gd name="connsiteX124" fmla="*/ 5843356 w 8372664"/>
                    <a:gd name="connsiteY124" fmla="*/ 6433751 h 6713838"/>
                    <a:gd name="connsiteX125" fmla="*/ 5966923 w 8372664"/>
                    <a:gd name="connsiteY125" fmla="*/ 6318421 h 6713838"/>
                    <a:gd name="connsiteX126" fmla="*/ 6024588 w 8372664"/>
                    <a:gd name="connsiteY126" fmla="*/ 6244281 h 6713838"/>
                    <a:gd name="connsiteX127" fmla="*/ 6247010 w 8372664"/>
                    <a:gd name="connsiteY127" fmla="*/ 6079524 h 6713838"/>
                    <a:gd name="connsiteX128" fmla="*/ 6296437 w 8372664"/>
                    <a:gd name="connsiteY128" fmla="*/ 6021859 h 6713838"/>
                    <a:gd name="connsiteX129" fmla="*/ 6469432 w 8372664"/>
                    <a:gd name="connsiteY129" fmla="*/ 5766486 h 6713838"/>
                    <a:gd name="connsiteX130" fmla="*/ 6592999 w 8372664"/>
                    <a:gd name="connsiteY130" fmla="*/ 5651157 h 6713838"/>
                    <a:gd name="connsiteX131" fmla="*/ 6996653 w 8372664"/>
                    <a:gd name="connsiteY131" fmla="*/ 5461686 h 6713838"/>
                    <a:gd name="connsiteX132" fmla="*/ 7194361 w 8372664"/>
                    <a:gd name="connsiteY132" fmla="*/ 5453449 h 6713838"/>
                    <a:gd name="connsiteX133" fmla="*/ 7252026 w 8372664"/>
                    <a:gd name="connsiteY133" fmla="*/ 5445211 h 6713838"/>
                    <a:gd name="connsiteX134" fmla="*/ 7317929 w 8372664"/>
                    <a:gd name="connsiteY134" fmla="*/ 5420497 h 6713838"/>
                    <a:gd name="connsiteX135" fmla="*/ 7466210 w 8372664"/>
                    <a:gd name="connsiteY135" fmla="*/ 5329881 h 6713838"/>
                    <a:gd name="connsiteX136" fmla="*/ 7556826 w 8372664"/>
                    <a:gd name="connsiteY136" fmla="*/ 5239265 h 6713838"/>
                    <a:gd name="connsiteX137" fmla="*/ 7565064 w 8372664"/>
                    <a:gd name="connsiteY137" fmla="*/ 5214551 h 6713838"/>
                    <a:gd name="connsiteX138" fmla="*/ 7581540 w 8372664"/>
                    <a:gd name="connsiteY138" fmla="*/ 5173362 h 6713838"/>
                    <a:gd name="connsiteX139" fmla="*/ 7614491 w 8372664"/>
                    <a:gd name="connsiteY139" fmla="*/ 5049794 h 6713838"/>
                    <a:gd name="connsiteX140" fmla="*/ 7639205 w 8372664"/>
                    <a:gd name="connsiteY140" fmla="*/ 4885038 h 6713838"/>
                    <a:gd name="connsiteX141" fmla="*/ 7680394 w 8372664"/>
                    <a:gd name="connsiteY141" fmla="*/ 4712043 h 6713838"/>
                    <a:gd name="connsiteX142" fmla="*/ 7713345 w 8372664"/>
                    <a:gd name="connsiteY142" fmla="*/ 4604951 h 6713838"/>
                    <a:gd name="connsiteX143" fmla="*/ 7762772 w 8372664"/>
                    <a:gd name="connsiteY143" fmla="*/ 4539049 h 6713838"/>
                    <a:gd name="connsiteX144" fmla="*/ 7845151 w 8372664"/>
                    <a:gd name="connsiteY144" fmla="*/ 4464908 h 6713838"/>
                    <a:gd name="connsiteX145" fmla="*/ 7894578 w 8372664"/>
                    <a:gd name="connsiteY145" fmla="*/ 4431957 h 6713838"/>
                    <a:gd name="connsiteX146" fmla="*/ 8232329 w 8372664"/>
                    <a:gd name="connsiteY146" fmla="*/ 4250724 h 6713838"/>
                    <a:gd name="connsiteX147" fmla="*/ 8306469 w 8372664"/>
                    <a:gd name="connsiteY147" fmla="*/ 4193059 h 6713838"/>
                    <a:gd name="connsiteX148" fmla="*/ 8347659 w 8372664"/>
                    <a:gd name="connsiteY148" fmla="*/ 4143632 h 6713838"/>
                    <a:gd name="connsiteX149" fmla="*/ 8355896 w 8372664"/>
                    <a:gd name="connsiteY149" fmla="*/ 3880021 h 6713838"/>
                    <a:gd name="connsiteX150" fmla="*/ 8298232 w 8372664"/>
                    <a:gd name="connsiteY150" fmla="*/ 3739978 h 6713838"/>
                    <a:gd name="connsiteX151" fmla="*/ 8248805 w 8372664"/>
                    <a:gd name="connsiteY151" fmla="*/ 3665838 h 6713838"/>
                    <a:gd name="connsiteX152" fmla="*/ 8026383 w 8372664"/>
                    <a:gd name="connsiteY152" fmla="*/ 3534032 h 6713838"/>
                    <a:gd name="connsiteX153" fmla="*/ 7944005 w 8372664"/>
                    <a:gd name="connsiteY153" fmla="*/ 3468130 h 6713838"/>
                    <a:gd name="connsiteX154" fmla="*/ 7911053 w 8372664"/>
                    <a:gd name="connsiteY154" fmla="*/ 3393989 h 6713838"/>
                    <a:gd name="connsiteX155" fmla="*/ 7902815 w 8372664"/>
                    <a:gd name="connsiteY155" fmla="*/ 3352800 h 6713838"/>
                    <a:gd name="connsiteX156" fmla="*/ 7927529 w 8372664"/>
                    <a:gd name="connsiteY156" fmla="*/ 3229232 h 6713838"/>
                    <a:gd name="connsiteX157" fmla="*/ 7968718 w 8372664"/>
                    <a:gd name="connsiteY157" fmla="*/ 3171567 h 6713838"/>
                    <a:gd name="connsiteX158" fmla="*/ 8026383 w 8372664"/>
                    <a:gd name="connsiteY158" fmla="*/ 3031524 h 6713838"/>
                    <a:gd name="connsiteX159" fmla="*/ 8042859 w 8372664"/>
                    <a:gd name="connsiteY159" fmla="*/ 2809103 h 6713838"/>
                    <a:gd name="connsiteX160" fmla="*/ 8067572 w 8372664"/>
                    <a:gd name="connsiteY160" fmla="*/ 2471351 h 6713838"/>
                    <a:gd name="connsiteX161" fmla="*/ 8051096 w 8372664"/>
                    <a:gd name="connsiteY161" fmla="*/ 2207740 h 6713838"/>
                    <a:gd name="connsiteX162" fmla="*/ 8009907 w 8372664"/>
                    <a:gd name="connsiteY162" fmla="*/ 2108886 h 6713838"/>
                    <a:gd name="connsiteX163" fmla="*/ 7911053 w 8372664"/>
                    <a:gd name="connsiteY163" fmla="*/ 1935892 h 6713838"/>
                    <a:gd name="connsiteX164" fmla="*/ 7886340 w 8372664"/>
                    <a:gd name="connsiteY164" fmla="*/ 1902940 h 6713838"/>
                    <a:gd name="connsiteX165" fmla="*/ 7853388 w 8372664"/>
                    <a:gd name="connsiteY165" fmla="*/ 1845276 h 6713838"/>
                    <a:gd name="connsiteX166" fmla="*/ 7812199 w 8372664"/>
                    <a:gd name="connsiteY166" fmla="*/ 1787611 h 6713838"/>
                    <a:gd name="connsiteX167" fmla="*/ 7771010 w 8372664"/>
                    <a:gd name="connsiteY167" fmla="*/ 1705232 h 6713838"/>
                    <a:gd name="connsiteX168" fmla="*/ 7680394 w 8372664"/>
                    <a:gd name="connsiteY168" fmla="*/ 1565189 h 6713838"/>
                    <a:gd name="connsiteX169" fmla="*/ 7606253 w 8372664"/>
                    <a:gd name="connsiteY169" fmla="*/ 1458097 h 6713838"/>
                    <a:gd name="connsiteX170" fmla="*/ 7507399 w 8372664"/>
                    <a:gd name="connsiteY170" fmla="*/ 1367481 h 6713838"/>
                    <a:gd name="connsiteX171" fmla="*/ 7466210 w 8372664"/>
                    <a:gd name="connsiteY171" fmla="*/ 1342767 h 6713838"/>
                    <a:gd name="connsiteX172" fmla="*/ 7383832 w 8372664"/>
                    <a:gd name="connsiteY172" fmla="*/ 1301578 h 6713838"/>
                    <a:gd name="connsiteX173" fmla="*/ 7375594 w 8372664"/>
                    <a:gd name="connsiteY173" fmla="*/ 1276865 h 6713838"/>
                    <a:gd name="connsiteX174" fmla="*/ 7350880 w 8372664"/>
                    <a:gd name="connsiteY174" fmla="*/ 1202724 h 6713838"/>
                    <a:gd name="connsiteX175" fmla="*/ 7301453 w 8372664"/>
                    <a:gd name="connsiteY175" fmla="*/ 1013254 h 6713838"/>
                    <a:gd name="connsiteX176" fmla="*/ 7202599 w 8372664"/>
                    <a:gd name="connsiteY176" fmla="*/ 906162 h 6713838"/>
                    <a:gd name="connsiteX177" fmla="*/ 7046080 w 8372664"/>
                    <a:gd name="connsiteY177" fmla="*/ 799070 h 6713838"/>
                    <a:gd name="connsiteX178" fmla="*/ 6963702 w 8372664"/>
                    <a:gd name="connsiteY178" fmla="*/ 741405 h 6713838"/>
                    <a:gd name="connsiteX179" fmla="*/ 6889561 w 8372664"/>
                    <a:gd name="connsiteY179" fmla="*/ 724930 h 6713838"/>
                    <a:gd name="connsiteX180" fmla="*/ 6741280 w 8372664"/>
                    <a:gd name="connsiteY180" fmla="*/ 675503 h 6713838"/>
                    <a:gd name="connsiteX181" fmla="*/ 6584761 w 8372664"/>
                    <a:gd name="connsiteY181" fmla="*/ 683740 h 6713838"/>
                    <a:gd name="connsiteX182" fmla="*/ 6527096 w 8372664"/>
                    <a:gd name="connsiteY182" fmla="*/ 700216 h 6713838"/>
                    <a:gd name="connsiteX183" fmla="*/ 6494145 w 8372664"/>
                    <a:gd name="connsiteY183" fmla="*/ 708454 h 6713838"/>
                    <a:gd name="connsiteX184" fmla="*/ 6378815 w 8372664"/>
                    <a:gd name="connsiteY184" fmla="*/ 700216 h 6713838"/>
                    <a:gd name="connsiteX185" fmla="*/ 6312913 w 8372664"/>
                    <a:gd name="connsiteY185" fmla="*/ 675503 h 6713838"/>
                    <a:gd name="connsiteX186" fmla="*/ 6214059 w 8372664"/>
                    <a:gd name="connsiteY186" fmla="*/ 650789 h 6713838"/>
                    <a:gd name="connsiteX187" fmla="*/ 6049302 w 8372664"/>
                    <a:gd name="connsiteY187" fmla="*/ 535459 h 6713838"/>
                    <a:gd name="connsiteX188" fmla="*/ 5975161 w 8372664"/>
                    <a:gd name="connsiteY188" fmla="*/ 486032 h 6713838"/>
                    <a:gd name="connsiteX189" fmla="*/ 5909259 w 8372664"/>
                    <a:gd name="connsiteY189" fmla="*/ 411892 h 6713838"/>
                    <a:gd name="connsiteX190" fmla="*/ 5785691 w 8372664"/>
                    <a:gd name="connsiteY190" fmla="*/ 313038 h 6713838"/>
                    <a:gd name="connsiteX191" fmla="*/ 5653886 w 8372664"/>
                    <a:gd name="connsiteY191" fmla="*/ 255373 h 6713838"/>
                    <a:gd name="connsiteX192" fmla="*/ 5612696 w 8372664"/>
                    <a:gd name="connsiteY192" fmla="*/ 238897 h 6713838"/>
                    <a:gd name="connsiteX193" fmla="*/ 5538556 w 8372664"/>
                    <a:gd name="connsiteY193" fmla="*/ 230659 h 6713838"/>
                    <a:gd name="connsiteX194" fmla="*/ 5365561 w 8372664"/>
                    <a:gd name="connsiteY194" fmla="*/ 247135 h 6713838"/>
                    <a:gd name="connsiteX195" fmla="*/ 5200805 w 8372664"/>
                    <a:gd name="connsiteY195" fmla="*/ 296562 h 6713838"/>
                    <a:gd name="connsiteX196" fmla="*/ 5027810 w 8372664"/>
                    <a:gd name="connsiteY196" fmla="*/ 313038 h 6713838"/>
                    <a:gd name="connsiteX197" fmla="*/ 4863053 w 8372664"/>
                    <a:gd name="connsiteY197" fmla="*/ 304800 h 6713838"/>
                    <a:gd name="connsiteX198" fmla="*/ 4805388 w 8372664"/>
                    <a:gd name="connsiteY198" fmla="*/ 271849 h 6713838"/>
                    <a:gd name="connsiteX199" fmla="*/ 4747723 w 8372664"/>
                    <a:gd name="connsiteY199" fmla="*/ 247135 h 6713838"/>
                    <a:gd name="connsiteX200" fmla="*/ 4451161 w 8372664"/>
                    <a:gd name="connsiteY200" fmla="*/ 172994 h 6713838"/>
                    <a:gd name="connsiteX201" fmla="*/ 4327594 w 8372664"/>
                    <a:gd name="connsiteY201" fmla="*/ 131805 h 6713838"/>
                    <a:gd name="connsiteX202" fmla="*/ 4269929 w 8372664"/>
                    <a:gd name="connsiteY202" fmla="*/ 115330 h 6713838"/>
                    <a:gd name="connsiteX203" fmla="*/ 4228740 w 8372664"/>
                    <a:gd name="connsiteY203" fmla="*/ 98854 h 6713838"/>
                    <a:gd name="connsiteX204" fmla="*/ 4154599 w 8372664"/>
                    <a:gd name="connsiteY204" fmla="*/ 90616 h 6713838"/>
                    <a:gd name="connsiteX205" fmla="*/ 4080459 w 8372664"/>
                    <a:gd name="connsiteY205" fmla="*/ 131805 h 6713838"/>
                    <a:gd name="connsiteX206" fmla="*/ 3998080 w 8372664"/>
                    <a:gd name="connsiteY206" fmla="*/ 189470 h 6713838"/>
                    <a:gd name="connsiteX207" fmla="*/ 3956891 w 8372664"/>
                    <a:gd name="connsiteY207" fmla="*/ 205946 h 6713838"/>
                    <a:gd name="connsiteX208" fmla="*/ 3899226 w 8372664"/>
                    <a:gd name="connsiteY208" fmla="*/ 238897 h 6713838"/>
                    <a:gd name="connsiteX209" fmla="*/ 3833323 w 8372664"/>
                    <a:gd name="connsiteY209" fmla="*/ 247135 h 6713838"/>
                    <a:gd name="connsiteX210" fmla="*/ 3808610 w 8372664"/>
                    <a:gd name="connsiteY210" fmla="*/ 255373 h 6713838"/>
                    <a:gd name="connsiteX211" fmla="*/ 3783896 w 8372664"/>
                    <a:gd name="connsiteY211" fmla="*/ 271849 h 6713838"/>
                    <a:gd name="connsiteX212" fmla="*/ 3717994 w 8372664"/>
                    <a:gd name="connsiteY212" fmla="*/ 321276 h 6713838"/>
                    <a:gd name="connsiteX213" fmla="*/ 3693280 w 8372664"/>
                    <a:gd name="connsiteY213" fmla="*/ 337751 h 6713838"/>
                    <a:gd name="connsiteX214" fmla="*/ 3750945 w 8372664"/>
                    <a:gd name="connsiteY214" fmla="*/ 313038 h 6713838"/>
                    <a:gd name="connsiteX215" fmla="*/ 3783896 w 8372664"/>
                    <a:gd name="connsiteY215" fmla="*/ 255373 h 6713838"/>
                    <a:gd name="connsiteX216" fmla="*/ 3808610 w 8372664"/>
                    <a:gd name="connsiteY216" fmla="*/ 189470 h 6713838"/>
                    <a:gd name="connsiteX217" fmla="*/ 3866275 w 8372664"/>
                    <a:gd name="connsiteY217" fmla="*/ 131805 h 6713838"/>
                    <a:gd name="connsiteX218" fmla="*/ 3841561 w 8372664"/>
                    <a:gd name="connsiteY218" fmla="*/ 164757 h 6713838"/>
                    <a:gd name="connsiteX219" fmla="*/ 3833323 w 8372664"/>
                    <a:gd name="connsiteY219" fmla="*/ 205946 h 6713838"/>
                    <a:gd name="connsiteX220" fmla="*/ 3965129 w 8372664"/>
                    <a:gd name="connsiteY220" fmla="*/ 378940 h 6713838"/>
                    <a:gd name="connsiteX221" fmla="*/ 3965129 w 8372664"/>
                    <a:gd name="connsiteY221" fmla="*/ 617838 h 6713838"/>
                    <a:gd name="connsiteX222" fmla="*/ 3940415 w 8372664"/>
                    <a:gd name="connsiteY222" fmla="*/ 609600 h 6713838"/>
                    <a:gd name="connsiteX223" fmla="*/ 3726232 w 8372664"/>
                    <a:gd name="connsiteY223" fmla="*/ 477794 h 6713838"/>
                    <a:gd name="connsiteX224" fmla="*/ 3561475 w 8372664"/>
                    <a:gd name="connsiteY224" fmla="*/ 370703 h 6713838"/>
                    <a:gd name="connsiteX225" fmla="*/ 3503810 w 8372664"/>
                    <a:gd name="connsiteY225" fmla="*/ 345989 h 6713838"/>
                    <a:gd name="connsiteX226" fmla="*/ 3347291 w 8372664"/>
                    <a:gd name="connsiteY226" fmla="*/ 329513 h 6713838"/>
                    <a:gd name="connsiteX227" fmla="*/ 3273151 w 8372664"/>
                    <a:gd name="connsiteY227" fmla="*/ 313038 h 6713838"/>
                    <a:gd name="connsiteX228" fmla="*/ 3190772 w 8372664"/>
                    <a:gd name="connsiteY228" fmla="*/ 296562 h 6713838"/>
                    <a:gd name="connsiteX229" fmla="*/ 3116632 w 8372664"/>
                    <a:gd name="connsiteY229" fmla="*/ 313038 h 6713838"/>
                    <a:gd name="connsiteX230" fmla="*/ 3067205 w 8372664"/>
                    <a:gd name="connsiteY230" fmla="*/ 337751 h 6713838"/>
                    <a:gd name="connsiteX231" fmla="*/ 2993064 w 8372664"/>
                    <a:gd name="connsiteY231" fmla="*/ 271849 h 6713838"/>
                    <a:gd name="connsiteX232" fmla="*/ 2960113 w 8372664"/>
                    <a:gd name="connsiteY232" fmla="*/ 205946 h 6713838"/>
                    <a:gd name="connsiteX233" fmla="*/ 2951875 w 8372664"/>
                    <a:gd name="connsiteY233" fmla="*/ 172994 h 6713838"/>
                    <a:gd name="connsiteX234" fmla="*/ 2918923 w 8372664"/>
                    <a:gd name="connsiteY234" fmla="*/ 131805 h 6713838"/>
                    <a:gd name="connsiteX235" fmla="*/ 2902448 w 8372664"/>
                    <a:gd name="connsiteY235" fmla="*/ 74140 h 6713838"/>
                    <a:gd name="connsiteX236" fmla="*/ 2853021 w 8372664"/>
                    <a:gd name="connsiteY236" fmla="*/ 49427 h 6713838"/>
                    <a:gd name="connsiteX237" fmla="*/ 2828307 w 8372664"/>
                    <a:gd name="connsiteY237" fmla="*/ 32951 h 6713838"/>
                    <a:gd name="connsiteX238" fmla="*/ 2803594 w 8372664"/>
                    <a:gd name="connsiteY238" fmla="*/ 8238 h 6713838"/>
                    <a:gd name="connsiteX239" fmla="*/ 2754167 w 8372664"/>
                    <a:gd name="connsiteY239" fmla="*/ 0 h 6713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</a:cxnLst>
                  <a:rect l="l" t="t" r="r" b="b"/>
                  <a:pathLst>
                    <a:path w="8372664" h="6713838">
                      <a:moveTo>
                        <a:pt x="2754167" y="0"/>
                      </a:moveTo>
                      <a:cubicBezTo>
                        <a:pt x="2697875" y="0"/>
                        <a:pt x="2561875" y="3553"/>
                        <a:pt x="2465842" y="8238"/>
                      </a:cubicBezTo>
                      <a:cubicBezTo>
                        <a:pt x="2449159" y="9052"/>
                        <a:pt x="2432924" y="13936"/>
                        <a:pt x="2416415" y="16476"/>
                      </a:cubicBezTo>
                      <a:cubicBezTo>
                        <a:pt x="2397224" y="19428"/>
                        <a:pt x="2377972" y="21967"/>
                        <a:pt x="2358751" y="24713"/>
                      </a:cubicBezTo>
                      <a:cubicBezTo>
                        <a:pt x="2240931" y="63987"/>
                        <a:pt x="2293294" y="48123"/>
                        <a:pt x="2202232" y="74140"/>
                      </a:cubicBezTo>
                      <a:cubicBezTo>
                        <a:pt x="2188502" y="82378"/>
                        <a:pt x="2175099" y="91187"/>
                        <a:pt x="2161042" y="98854"/>
                      </a:cubicBezTo>
                      <a:cubicBezTo>
                        <a:pt x="2120548" y="120942"/>
                        <a:pt x="2112400" y="115497"/>
                        <a:pt x="2086902" y="148281"/>
                      </a:cubicBezTo>
                      <a:cubicBezTo>
                        <a:pt x="2074745" y="163911"/>
                        <a:pt x="2060213" y="178923"/>
                        <a:pt x="2053951" y="197708"/>
                      </a:cubicBezTo>
                      <a:cubicBezTo>
                        <a:pt x="2044511" y="226026"/>
                        <a:pt x="2036311" y="249434"/>
                        <a:pt x="2029237" y="280086"/>
                      </a:cubicBezTo>
                      <a:cubicBezTo>
                        <a:pt x="2025481" y="296361"/>
                        <a:pt x="2025050" y="313309"/>
                        <a:pt x="2020999" y="329513"/>
                      </a:cubicBezTo>
                      <a:cubicBezTo>
                        <a:pt x="2002422" y="403820"/>
                        <a:pt x="1998659" y="374190"/>
                        <a:pt x="1955096" y="461319"/>
                      </a:cubicBezTo>
                      <a:cubicBezTo>
                        <a:pt x="1934647" y="502218"/>
                        <a:pt x="1936673" y="504456"/>
                        <a:pt x="1897432" y="543697"/>
                      </a:cubicBezTo>
                      <a:cubicBezTo>
                        <a:pt x="1887723" y="553406"/>
                        <a:pt x="1875904" y="560795"/>
                        <a:pt x="1864480" y="568411"/>
                      </a:cubicBezTo>
                      <a:cubicBezTo>
                        <a:pt x="1851158" y="577292"/>
                        <a:pt x="1837612" y="585964"/>
                        <a:pt x="1823291" y="593124"/>
                      </a:cubicBezTo>
                      <a:cubicBezTo>
                        <a:pt x="1786900" y="611320"/>
                        <a:pt x="1747590" y="618871"/>
                        <a:pt x="1707961" y="626076"/>
                      </a:cubicBezTo>
                      <a:cubicBezTo>
                        <a:pt x="1691528" y="629064"/>
                        <a:pt x="1675200" y="633202"/>
                        <a:pt x="1658534" y="634313"/>
                      </a:cubicBezTo>
                      <a:cubicBezTo>
                        <a:pt x="1592720" y="638700"/>
                        <a:pt x="1526729" y="639805"/>
                        <a:pt x="1460826" y="642551"/>
                      </a:cubicBezTo>
                      <a:cubicBezTo>
                        <a:pt x="1399742" y="652732"/>
                        <a:pt x="1415520" y="646081"/>
                        <a:pt x="1353734" y="675503"/>
                      </a:cubicBezTo>
                      <a:cubicBezTo>
                        <a:pt x="1314929" y="693982"/>
                        <a:pt x="1272789" y="707379"/>
                        <a:pt x="1238405" y="733167"/>
                      </a:cubicBezTo>
                      <a:cubicBezTo>
                        <a:pt x="1216437" y="749643"/>
                        <a:pt x="1195788" y="768040"/>
                        <a:pt x="1172502" y="782594"/>
                      </a:cubicBezTo>
                      <a:cubicBezTo>
                        <a:pt x="1151675" y="795611"/>
                        <a:pt x="1126585" y="801270"/>
                        <a:pt x="1106599" y="815546"/>
                      </a:cubicBezTo>
                      <a:cubicBezTo>
                        <a:pt x="1087639" y="829089"/>
                        <a:pt x="1074348" y="849229"/>
                        <a:pt x="1057172" y="864973"/>
                      </a:cubicBezTo>
                      <a:cubicBezTo>
                        <a:pt x="1041363" y="879465"/>
                        <a:pt x="1022171" y="890293"/>
                        <a:pt x="1007745" y="906162"/>
                      </a:cubicBezTo>
                      <a:cubicBezTo>
                        <a:pt x="994425" y="920814"/>
                        <a:pt x="987164" y="940127"/>
                        <a:pt x="974794" y="955589"/>
                      </a:cubicBezTo>
                      <a:cubicBezTo>
                        <a:pt x="965090" y="967719"/>
                        <a:pt x="952826" y="977556"/>
                        <a:pt x="941842" y="988540"/>
                      </a:cubicBezTo>
                      <a:cubicBezTo>
                        <a:pt x="939096" y="1007762"/>
                        <a:pt x="936797" y="1027052"/>
                        <a:pt x="933605" y="1046205"/>
                      </a:cubicBezTo>
                      <a:cubicBezTo>
                        <a:pt x="931303" y="1060016"/>
                        <a:pt x="927872" y="1073618"/>
                        <a:pt x="925367" y="1087394"/>
                      </a:cubicBezTo>
                      <a:cubicBezTo>
                        <a:pt x="922379" y="1103828"/>
                        <a:pt x="919875" y="1120345"/>
                        <a:pt x="917129" y="1136821"/>
                      </a:cubicBezTo>
                      <a:cubicBezTo>
                        <a:pt x="922704" y="1292928"/>
                        <a:pt x="936346" y="1383981"/>
                        <a:pt x="908891" y="1532238"/>
                      </a:cubicBezTo>
                      <a:cubicBezTo>
                        <a:pt x="905083" y="1552801"/>
                        <a:pt x="893530" y="1571198"/>
                        <a:pt x="884178" y="1589903"/>
                      </a:cubicBezTo>
                      <a:cubicBezTo>
                        <a:pt x="856798" y="1644662"/>
                        <a:pt x="830306" y="1677891"/>
                        <a:pt x="793561" y="1729946"/>
                      </a:cubicBezTo>
                      <a:cubicBezTo>
                        <a:pt x="779939" y="1749244"/>
                        <a:pt x="764525" y="1767356"/>
                        <a:pt x="752372" y="1787611"/>
                      </a:cubicBezTo>
                      <a:cubicBezTo>
                        <a:pt x="744134" y="1801341"/>
                        <a:pt x="736145" y="1815222"/>
                        <a:pt x="727659" y="1828800"/>
                      </a:cubicBezTo>
                      <a:cubicBezTo>
                        <a:pt x="705091" y="1864909"/>
                        <a:pt x="669721" y="1909229"/>
                        <a:pt x="645280" y="1935892"/>
                      </a:cubicBezTo>
                      <a:cubicBezTo>
                        <a:pt x="638590" y="1943190"/>
                        <a:pt x="627568" y="1945366"/>
                        <a:pt x="620567" y="1952367"/>
                      </a:cubicBezTo>
                      <a:cubicBezTo>
                        <a:pt x="599927" y="1973007"/>
                        <a:pt x="582537" y="1996671"/>
                        <a:pt x="562902" y="2018270"/>
                      </a:cubicBezTo>
                      <a:cubicBezTo>
                        <a:pt x="539651" y="2043846"/>
                        <a:pt x="491576" y="2084866"/>
                        <a:pt x="472286" y="2100649"/>
                      </a:cubicBezTo>
                      <a:cubicBezTo>
                        <a:pt x="464623" y="2106918"/>
                        <a:pt x="455810" y="2111632"/>
                        <a:pt x="447572" y="2117124"/>
                      </a:cubicBezTo>
                      <a:cubicBezTo>
                        <a:pt x="433842" y="2136346"/>
                        <a:pt x="421853" y="2156938"/>
                        <a:pt x="406383" y="2174789"/>
                      </a:cubicBezTo>
                      <a:cubicBezTo>
                        <a:pt x="386036" y="2198266"/>
                        <a:pt x="361514" y="2217829"/>
                        <a:pt x="340480" y="2240692"/>
                      </a:cubicBezTo>
                      <a:cubicBezTo>
                        <a:pt x="312981" y="2270582"/>
                        <a:pt x="235126" y="2347635"/>
                        <a:pt x="200437" y="2405449"/>
                      </a:cubicBezTo>
                      <a:cubicBezTo>
                        <a:pt x="189047" y="2424432"/>
                        <a:pt x="177387" y="2443312"/>
                        <a:pt x="167486" y="2463113"/>
                      </a:cubicBezTo>
                      <a:cubicBezTo>
                        <a:pt x="163603" y="2470880"/>
                        <a:pt x="161743" y="2479510"/>
                        <a:pt x="159248" y="2487827"/>
                      </a:cubicBezTo>
                      <a:cubicBezTo>
                        <a:pt x="153504" y="2506975"/>
                        <a:pt x="148264" y="2526270"/>
                        <a:pt x="142772" y="2545492"/>
                      </a:cubicBezTo>
                      <a:cubicBezTo>
                        <a:pt x="140026" y="2718487"/>
                        <a:pt x="141542" y="2891602"/>
                        <a:pt x="134534" y="3064476"/>
                      </a:cubicBezTo>
                      <a:cubicBezTo>
                        <a:pt x="133290" y="3095151"/>
                        <a:pt x="124080" y="3124988"/>
                        <a:pt x="118059" y="3155092"/>
                      </a:cubicBezTo>
                      <a:cubicBezTo>
                        <a:pt x="110349" y="3193644"/>
                        <a:pt x="101874" y="3232042"/>
                        <a:pt x="93345" y="3270421"/>
                      </a:cubicBezTo>
                      <a:cubicBezTo>
                        <a:pt x="78345" y="3337920"/>
                        <a:pt x="87254" y="3274017"/>
                        <a:pt x="68632" y="3385751"/>
                      </a:cubicBezTo>
                      <a:cubicBezTo>
                        <a:pt x="62248" y="3424056"/>
                        <a:pt x="59490" y="3462946"/>
                        <a:pt x="52156" y="3501081"/>
                      </a:cubicBezTo>
                      <a:cubicBezTo>
                        <a:pt x="39968" y="3564458"/>
                        <a:pt x="34441" y="3578936"/>
                        <a:pt x="19205" y="3624649"/>
                      </a:cubicBezTo>
                      <a:cubicBezTo>
                        <a:pt x="10173" y="3687873"/>
                        <a:pt x="-13973" y="3800061"/>
                        <a:pt x="10967" y="3863546"/>
                      </a:cubicBezTo>
                      <a:cubicBezTo>
                        <a:pt x="40489" y="3938692"/>
                        <a:pt x="119640" y="3995191"/>
                        <a:pt x="183961" y="4036540"/>
                      </a:cubicBezTo>
                      <a:cubicBezTo>
                        <a:pt x="191265" y="4041236"/>
                        <a:pt x="200437" y="4042032"/>
                        <a:pt x="208675" y="4044778"/>
                      </a:cubicBezTo>
                      <a:cubicBezTo>
                        <a:pt x="214167" y="4053016"/>
                        <a:pt x="216703" y="4064329"/>
                        <a:pt x="225151" y="4069492"/>
                      </a:cubicBezTo>
                      <a:cubicBezTo>
                        <a:pt x="231764" y="4073533"/>
                        <a:pt x="423079" y="4165980"/>
                        <a:pt x="447572" y="4184821"/>
                      </a:cubicBezTo>
                      <a:lnTo>
                        <a:pt x="554664" y="4267200"/>
                      </a:lnTo>
                      <a:cubicBezTo>
                        <a:pt x="551918" y="4294659"/>
                        <a:pt x="551222" y="4322402"/>
                        <a:pt x="546426" y="4349578"/>
                      </a:cubicBezTo>
                      <a:cubicBezTo>
                        <a:pt x="542952" y="4369265"/>
                        <a:pt x="535102" y="4387927"/>
                        <a:pt x="529951" y="4407243"/>
                      </a:cubicBezTo>
                      <a:cubicBezTo>
                        <a:pt x="524117" y="4429122"/>
                        <a:pt x="518967" y="4451178"/>
                        <a:pt x="513475" y="4473146"/>
                      </a:cubicBezTo>
                      <a:cubicBezTo>
                        <a:pt x="498294" y="4655313"/>
                        <a:pt x="493428" y="4662236"/>
                        <a:pt x="521713" y="4926227"/>
                      </a:cubicBezTo>
                      <a:cubicBezTo>
                        <a:pt x="528495" y="4989528"/>
                        <a:pt x="591377" y="5119254"/>
                        <a:pt x="620567" y="5165124"/>
                      </a:cubicBezTo>
                      <a:cubicBezTo>
                        <a:pt x="673909" y="5248947"/>
                        <a:pt x="683113" y="5271326"/>
                        <a:pt x="752372" y="5346357"/>
                      </a:cubicBezTo>
                      <a:cubicBezTo>
                        <a:pt x="759087" y="5353632"/>
                        <a:pt x="769271" y="5356754"/>
                        <a:pt x="777086" y="5362832"/>
                      </a:cubicBezTo>
                      <a:cubicBezTo>
                        <a:pt x="818723" y="5395216"/>
                        <a:pt x="850612" y="5445006"/>
                        <a:pt x="900653" y="5461686"/>
                      </a:cubicBezTo>
                      <a:cubicBezTo>
                        <a:pt x="942241" y="5475549"/>
                        <a:pt x="944784" y="5475515"/>
                        <a:pt x="999507" y="5502876"/>
                      </a:cubicBezTo>
                      <a:cubicBezTo>
                        <a:pt x="1074939" y="5540592"/>
                        <a:pt x="949520" y="5494414"/>
                        <a:pt x="1073648" y="5544065"/>
                      </a:cubicBezTo>
                      <a:cubicBezTo>
                        <a:pt x="1111550" y="5559226"/>
                        <a:pt x="1152466" y="5566998"/>
                        <a:pt x="1188978" y="5585254"/>
                      </a:cubicBezTo>
                      <a:cubicBezTo>
                        <a:pt x="1241331" y="5611431"/>
                        <a:pt x="1309893" y="5650743"/>
                        <a:pt x="1370210" y="5667632"/>
                      </a:cubicBezTo>
                      <a:cubicBezTo>
                        <a:pt x="1416390" y="5680562"/>
                        <a:pt x="1463601" y="5689477"/>
                        <a:pt x="1510253" y="5700584"/>
                      </a:cubicBezTo>
                      <a:cubicBezTo>
                        <a:pt x="1521267" y="5703206"/>
                        <a:pt x="1532464" y="5705241"/>
                        <a:pt x="1543205" y="5708821"/>
                      </a:cubicBezTo>
                      <a:cubicBezTo>
                        <a:pt x="1551443" y="5711567"/>
                        <a:pt x="1559457" y="5715106"/>
                        <a:pt x="1567918" y="5717059"/>
                      </a:cubicBezTo>
                      <a:cubicBezTo>
                        <a:pt x="1595204" y="5723356"/>
                        <a:pt x="1622914" y="5727667"/>
                        <a:pt x="1650296" y="5733535"/>
                      </a:cubicBezTo>
                      <a:cubicBezTo>
                        <a:pt x="1661367" y="5735907"/>
                        <a:pt x="1672146" y="5739553"/>
                        <a:pt x="1683248" y="5741773"/>
                      </a:cubicBezTo>
                      <a:cubicBezTo>
                        <a:pt x="1699627" y="5745049"/>
                        <a:pt x="1716267" y="5746886"/>
                        <a:pt x="1732675" y="5750011"/>
                      </a:cubicBezTo>
                      <a:cubicBezTo>
                        <a:pt x="1773938" y="5757871"/>
                        <a:pt x="1815238" y="5765612"/>
                        <a:pt x="1856242" y="5774724"/>
                      </a:cubicBezTo>
                      <a:cubicBezTo>
                        <a:pt x="1864719" y="5776608"/>
                        <a:pt x="1872607" y="5780576"/>
                        <a:pt x="1880956" y="5782962"/>
                      </a:cubicBezTo>
                      <a:cubicBezTo>
                        <a:pt x="1911060" y="5791563"/>
                        <a:pt x="1941009" y="5800884"/>
                        <a:pt x="1971572" y="5807676"/>
                      </a:cubicBezTo>
                      <a:cubicBezTo>
                        <a:pt x="1990526" y="5811888"/>
                        <a:pt x="2010015" y="5813167"/>
                        <a:pt x="2029237" y="5815913"/>
                      </a:cubicBezTo>
                      <a:cubicBezTo>
                        <a:pt x="2155211" y="5885900"/>
                        <a:pt x="2059445" y="5823811"/>
                        <a:pt x="2144567" y="5898292"/>
                      </a:cubicBezTo>
                      <a:cubicBezTo>
                        <a:pt x="2152018" y="5904811"/>
                        <a:pt x="2162279" y="5907766"/>
                        <a:pt x="2169280" y="5914767"/>
                      </a:cubicBezTo>
                      <a:cubicBezTo>
                        <a:pt x="2189920" y="5935407"/>
                        <a:pt x="2205496" y="5960871"/>
                        <a:pt x="2226945" y="5980670"/>
                      </a:cubicBezTo>
                      <a:cubicBezTo>
                        <a:pt x="2241495" y="5994101"/>
                        <a:pt x="2260531" y="6001740"/>
                        <a:pt x="2276372" y="6013621"/>
                      </a:cubicBezTo>
                      <a:cubicBezTo>
                        <a:pt x="2283837" y="6019220"/>
                        <a:pt x="2321989" y="6048787"/>
                        <a:pt x="2334037" y="6054811"/>
                      </a:cubicBezTo>
                      <a:cubicBezTo>
                        <a:pt x="2345154" y="6060369"/>
                        <a:pt x="2394504" y="6082284"/>
                        <a:pt x="2416415" y="6087762"/>
                      </a:cubicBezTo>
                      <a:cubicBezTo>
                        <a:pt x="2429999" y="6091158"/>
                        <a:pt x="2444021" y="6092604"/>
                        <a:pt x="2457605" y="6096000"/>
                      </a:cubicBezTo>
                      <a:cubicBezTo>
                        <a:pt x="2466029" y="6098106"/>
                        <a:pt x="2474001" y="6101743"/>
                        <a:pt x="2482318" y="6104238"/>
                      </a:cubicBezTo>
                      <a:cubicBezTo>
                        <a:pt x="2501466" y="6109982"/>
                        <a:pt x="2520697" y="6115453"/>
                        <a:pt x="2539983" y="6120713"/>
                      </a:cubicBezTo>
                      <a:cubicBezTo>
                        <a:pt x="2612214" y="6140412"/>
                        <a:pt x="2527723" y="6116158"/>
                        <a:pt x="2622361" y="6137189"/>
                      </a:cubicBezTo>
                      <a:cubicBezTo>
                        <a:pt x="2630838" y="6139073"/>
                        <a:pt x="2638510" y="6143999"/>
                        <a:pt x="2647075" y="6145427"/>
                      </a:cubicBezTo>
                      <a:cubicBezTo>
                        <a:pt x="2671602" y="6149515"/>
                        <a:pt x="2696568" y="6150379"/>
                        <a:pt x="2721215" y="6153665"/>
                      </a:cubicBezTo>
                      <a:cubicBezTo>
                        <a:pt x="2737771" y="6155873"/>
                        <a:pt x="2754092" y="6159646"/>
                        <a:pt x="2770642" y="6161903"/>
                      </a:cubicBezTo>
                      <a:cubicBezTo>
                        <a:pt x="2814513" y="6167885"/>
                        <a:pt x="2858570" y="6172449"/>
                        <a:pt x="2902448" y="6178378"/>
                      </a:cubicBezTo>
                      <a:cubicBezTo>
                        <a:pt x="2960173" y="6186179"/>
                        <a:pt x="3018931" y="6188965"/>
                        <a:pt x="3075442" y="6203092"/>
                      </a:cubicBezTo>
                      <a:lnTo>
                        <a:pt x="3174296" y="6227805"/>
                      </a:lnTo>
                      <a:cubicBezTo>
                        <a:pt x="3209920" y="6236355"/>
                        <a:pt x="3246632" y="6240934"/>
                        <a:pt x="3281388" y="6252519"/>
                      </a:cubicBezTo>
                      <a:cubicBezTo>
                        <a:pt x="3330602" y="6268924"/>
                        <a:pt x="3359588" y="6278983"/>
                        <a:pt x="3421432" y="6293708"/>
                      </a:cubicBezTo>
                      <a:cubicBezTo>
                        <a:pt x="3440320" y="6298205"/>
                        <a:pt x="3459875" y="6299200"/>
                        <a:pt x="3479096" y="6301946"/>
                      </a:cubicBezTo>
                      <a:cubicBezTo>
                        <a:pt x="3487334" y="6304692"/>
                        <a:pt x="3495214" y="6308956"/>
                        <a:pt x="3503810" y="6310184"/>
                      </a:cubicBezTo>
                      <a:cubicBezTo>
                        <a:pt x="3632064" y="6328505"/>
                        <a:pt x="3734660" y="6314297"/>
                        <a:pt x="3874513" y="6310184"/>
                      </a:cubicBezTo>
                      <a:lnTo>
                        <a:pt x="4286405" y="6318421"/>
                      </a:lnTo>
                      <a:cubicBezTo>
                        <a:pt x="4297719" y="6318840"/>
                        <a:pt x="4308188" y="6324798"/>
                        <a:pt x="4319356" y="6326659"/>
                      </a:cubicBezTo>
                      <a:cubicBezTo>
                        <a:pt x="4357661" y="6333043"/>
                        <a:pt x="4434686" y="6343135"/>
                        <a:pt x="4434686" y="6343135"/>
                      </a:cubicBezTo>
                      <a:cubicBezTo>
                        <a:pt x="4442924" y="6345881"/>
                        <a:pt x="4450736" y="6350776"/>
                        <a:pt x="4459399" y="6351373"/>
                      </a:cubicBezTo>
                      <a:cubicBezTo>
                        <a:pt x="4707974" y="6368516"/>
                        <a:pt x="4602677" y="6335975"/>
                        <a:pt x="4698296" y="6367849"/>
                      </a:cubicBezTo>
                      <a:cubicBezTo>
                        <a:pt x="4712026" y="6381579"/>
                        <a:pt x="4724873" y="6396252"/>
                        <a:pt x="4739486" y="6409038"/>
                      </a:cubicBezTo>
                      <a:cubicBezTo>
                        <a:pt x="4746937" y="6415557"/>
                        <a:pt x="4756143" y="6419759"/>
                        <a:pt x="4764199" y="6425513"/>
                      </a:cubicBezTo>
                      <a:cubicBezTo>
                        <a:pt x="4775372" y="6433493"/>
                        <a:pt x="4786167" y="6441989"/>
                        <a:pt x="4797151" y="6450227"/>
                      </a:cubicBezTo>
                      <a:cubicBezTo>
                        <a:pt x="4814408" y="6476113"/>
                        <a:pt x="4818918" y="6486379"/>
                        <a:pt x="4846578" y="6507892"/>
                      </a:cubicBezTo>
                      <a:cubicBezTo>
                        <a:pt x="4859217" y="6517722"/>
                        <a:pt x="4874037" y="6524367"/>
                        <a:pt x="4887767" y="6532605"/>
                      </a:cubicBezTo>
                      <a:cubicBezTo>
                        <a:pt x="4893259" y="6540843"/>
                        <a:pt x="4899330" y="6548723"/>
                        <a:pt x="4904242" y="6557319"/>
                      </a:cubicBezTo>
                      <a:cubicBezTo>
                        <a:pt x="4910335" y="6567981"/>
                        <a:pt x="4913906" y="6580052"/>
                        <a:pt x="4920718" y="6590270"/>
                      </a:cubicBezTo>
                      <a:cubicBezTo>
                        <a:pt x="4935950" y="6613118"/>
                        <a:pt x="4953994" y="6633966"/>
                        <a:pt x="4970145" y="6656173"/>
                      </a:cubicBezTo>
                      <a:cubicBezTo>
                        <a:pt x="4975968" y="6664180"/>
                        <a:pt x="4979104" y="6674443"/>
                        <a:pt x="4986621" y="6680886"/>
                      </a:cubicBezTo>
                      <a:cubicBezTo>
                        <a:pt x="5011381" y="6702109"/>
                        <a:pt x="5025568" y="6704853"/>
                        <a:pt x="5052523" y="6713838"/>
                      </a:cubicBezTo>
                      <a:cubicBezTo>
                        <a:pt x="5110188" y="6711092"/>
                        <a:pt x="5167958" y="6710028"/>
                        <a:pt x="5225518" y="6705600"/>
                      </a:cubicBezTo>
                      <a:cubicBezTo>
                        <a:pt x="5239478" y="6704526"/>
                        <a:pt x="5252896" y="6699664"/>
                        <a:pt x="5266707" y="6697362"/>
                      </a:cubicBezTo>
                      <a:cubicBezTo>
                        <a:pt x="5285860" y="6694170"/>
                        <a:pt x="5305150" y="6691870"/>
                        <a:pt x="5324372" y="6689124"/>
                      </a:cubicBezTo>
                      <a:cubicBezTo>
                        <a:pt x="5340848" y="6680886"/>
                        <a:pt x="5359063" y="6675463"/>
                        <a:pt x="5373799" y="6664411"/>
                      </a:cubicBezTo>
                      <a:cubicBezTo>
                        <a:pt x="5381720" y="6658471"/>
                        <a:pt x="5382037" y="6645189"/>
                        <a:pt x="5390275" y="6639697"/>
                      </a:cubicBezTo>
                      <a:cubicBezTo>
                        <a:pt x="5399695" y="6633417"/>
                        <a:pt x="5412485" y="6635039"/>
                        <a:pt x="5423226" y="6631459"/>
                      </a:cubicBezTo>
                      <a:cubicBezTo>
                        <a:pt x="5445483" y="6624040"/>
                        <a:pt x="5467472" y="6615770"/>
                        <a:pt x="5489129" y="6606746"/>
                      </a:cubicBezTo>
                      <a:cubicBezTo>
                        <a:pt x="5500465" y="6602023"/>
                        <a:pt x="5510917" y="6595387"/>
                        <a:pt x="5522080" y="6590270"/>
                      </a:cubicBezTo>
                      <a:cubicBezTo>
                        <a:pt x="5576827" y="6565178"/>
                        <a:pt x="5630240" y="6536711"/>
                        <a:pt x="5686837" y="6516130"/>
                      </a:cubicBezTo>
                      <a:lnTo>
                        <a:pt x="5777453" y="6483178"/>
                      </a:lnTo>
                      <a:cubicBezTo>
                        <a:pt x="5799421" y="6466702"/>
                        <a:pt x="5821914" y="6450905"/>
                        <a:pt x="5843356" y="6433751"/>
                      </a:cubicBezTo>
                      <a:cubicBezTo>
                        <a:pt x="5883366" y="6401743"/>
                        <a:pt x="5933730" y="6356040"/>
                        <a:pt x="5966923" y="6318421"/>
                      </a:cubicBezTo>
                      <a:cubicBezTo>
                        <a:pt x="5987637" y="6294945"/>
                        <a:pt x="6000767" y="6264598"/>
                        <a:pt x="6024588" y="6244281"/>
                      </a:cubicBezTo>
                      <a:cubicBezTo>
                        <a:pt x="6094787" y="6184406"/>
                        <a:pt x="6186964" y="6149577"/>
                        <a:pt x="6247010" y="6079524"/>
                      </a:cubicBezTo>
                      <a:cubicBezTo>
                        <a:pt x="6263486" y="6060302"/>
                        <a:pt x="6282394" y="6042924"/>
                        <a:pt x="6296437" y="6021859"/>
                      </a:cubicBezTo>
                      <a:cubicBezTo>
                        <a:pt x="6388765" y="5883367"/>
                        <a:pt x="6237230" y="5983207"/>
                        <a:pt x="6469432" y="5766486"/>
                      </a:cubicBezTo>
                      <a:cubicBezTo>
                        <a:pt x="6510621" y="5728043"/>
                        <a:pt x="6548448" y="5685648"/>
                        <a:pt x="6592999" y="5651157"/>
                      </a:cubicBezTo>
                      <a:cubicBezTo>
                        <a:pt x="6699104" y="5569011"/>
                        <a:pt x="6880164" y="5490297"/>
                        <a:pt x="6996653" y="5461686"/>
                      </a:cubicBezTo>
                      <a:cubicBezTo>
                        <a:pt x="7060709" y="5445953"/>
                        <a:pt x="7128458" y="5456195"/>
                        <a:pt x="7194361" y="5453449"/>
                      </a:cubicBezTo>
                      <a:cubicBezTo>
                        <a:pt x="7213583" y="5450703"/>
                        <a:pt x="7233265" y="5450214"/>
                        <a:pt x="7252026" y="5445211"/>
                      </a:cubicBezTo>
                      <a:cubicBezTo>
                        <a:pt x="7274695" y="5439166"/>
                        <a:pt x="7296490" y="5430026"/>
                        <a:pt x="7317929" y="5420497"/>
                      </a:cubicBezTo>
                      <a:cubicBezTo>
                        <a:pt x="7379164" y="5393281"/>
                        <a:pt x="7416625" y="5374246"/>
                        <a:pt x="7466210" y="5329881"/>
                      </a:cubicBezTo>
                      <a:cubicBezTo>
                        <a:pt x="7498044" y="5301398"/>
                        <a:pt x="7526621" y="5269470"/>
                        <a:pt x="7556826" y="5239265"/>
                      </a:cubicBezTo>
                      <a:cubicBezTo>
                        <a:pt x="7559572" y="5231027"/>
                        <a:pt x="7562015" y="5222682"/>
                        <a:pt x="7565064" y="5214551"/>
                      </a:cubicBezTo>
                      <a:cubicBezTo>
                        <a:pt x="7570256" y="5200705"/>
                        <a:pt x="7576864" y="5187391"/>
                        <a:pt x="7581540" y="5173362"/>
                      </a:cubicBezTo>
                      <a:cubicBezTo>
                        <a:pt x="7592884" y="5139330"/>
                        <a:pt x="7606024" y="5083660"/>
                        <a:pt x="7614491" y="5049794"/>
                      </a:cubicBezTo>
                      <a:cubicBezTo>
                        <a:pt x="7622566" y="4977119"/>
                        <a:pt x="7622668" y="4960636"/>
                        <a:pt x="7639205" y="4885038"/>
                      </a:cubicBezTo>
                      <a:cubicBezTo>
                        <a:pt x="7651872" y="4827130"/>
                        <a:pt x="7667065" y="4769802"/>
                        <a:pt x="7680394" y="4712043"/>
                      </a:cubicBezTo>
                      <a:cubicBezTo>
                        <a:pt x="7690431" y="4668549"/>
                        <a:pt x="7688411" y="4649278"/>
                        <a:pt x="7713345" y="4604951"/>
                      </a:cubicBezTo>
                      <a:cubicBezTo>
                        <a:pt x="7726807" y="4581018"/>
                        <a:pt x="7745035" y="4560011"/>
                        <a:pt x="7762772" y="4539049"/>
                      </a:cubicBezTo>
                      <a:cubicBezTo>
                        <a:pt x="7784993" y="4512788"/>
                        <a:pt x="7817233" y="4485211"/>
                        <a:pt x="7845151" y="4464908"/>
                      </a:cubicBezTo>
                      <a:cubicBezTo>
                        <a:pt x="7861165" y="4453262"/>
                        <a:pt x="7877159" y="4441373"/>
                        <a:pt x="7894578" y="4431957"/>
                      </a:cubicBezTo>
                      <a:cubicBezTo>
                        <a:pt x="7938161" y="4408399"/>
                        <a:pt x="8148120" y="4308341"/>
                        <a:pt x="8232329" y="4250724"/>
                      </a:cubicBezTo>
                      <a:cubicBezTo>
                        <a:pt x="8258168" y="4233045"/>
                        <a:pt x="8283526" y="4214363"/>
                        <a:pt x="8306469" y="4193059"/>
                      </a:cubicBezTo>
                      <a:cubicBezTo>
                        <a:pt x="8322185" y="4178466"/>
                        <a:pt x="8333929" y="4160108"/>
                        <a:pt x="8347659" y="4143632"/>
                      </a:cubicBezTo>
                      <a:cubicBezTo>
                        <a:pt x="8373612" y="4039815"/>
                        <a:pt x="8384066" y="4024394"/>
                        <a:pt x="8355896" y="3880021"/>
                      </a:cubicBezTo>
                      <a:cubicBezTo>
                        <a:pt x="8346228" y="3830472"/>
                        <a:pt x="8320809" y="3785132"/>
                        <a:pt x="8298232" y="3739978"/>
                      </a:cubicBezTo>
                      <a:cubicBezTo>
                        <a:pt x="8284949" y="3713412"/>
                        <a:pt x="8271284" y="3685252"/>
                        <a:pt x="8248805" y="3665838"/>
                      </a:cubicBezTo>
                      <a:cubicBezTo>
                        <a:pt x="8156739" y="3586326"/>
                        <a:pt x="8116717" y="3594255"/>
                        <a:pt x="8026383" y="3534032"/>
                      </a:cubicBezTo>
                      <a:cubicBezTo>
                        <a:pt x="7997124" y="3514526"/>
                        <a:pt x="7971464" y="3490097"/>
                        <a:pt x="7944005" y="3468130"/>
                      </a:cubicBezTo>
                      <a:cubicBezTo>
                        <a:pt x="7931835" y="3443791"/>
                        <a:pt x="7918941" y="3420283"/>
                        <a:pt x="7911053" y="3393989"/>
                      </a:cubicBezTo>
                      <a:cubicBezTo>
                        <a:pt x="7907030" y="3380578"/>
                        <a:pt x="7905561" y="3366530"/>
                        <a:pt x="7902815" y="3352800"/>
                      </a:cubicBezTo>
                      <a:cubicBezTo>
                        <a:pt x="7911053" y="3311611"/>
                        <a:pt x="7913174" y="3268708"/>
                        <a:pt x="7927529" y="3229232"/>
                      </a:cubicBezTo>
                      <a:cubicBezTo>
                        <a:pt x="7935602" y="3207033"/>
                        <a:pt x="7956565" y="3191822"/>
                        <a:pt x="7968718" y="3171567"/>
                      </a:cubicBezTo>
                      <a:cubicBezTo>
                        <a:pt x="8002169" y="3115816"/>
                        <a:pt x="8005729" y="3093484"/>
                        <a:pt x="8026383" y="3031524"/>
                      </a:cubicBezTo>
                      <a:cubicBezTo>
                        <a:pt x="8048492" y="2766222"/>
                        <a:pt x="8019384" y="3122105"/>
                        <a:pt x="8042859" y="2809103"/>
                      </a:cubicBezTo>
                      <a:cubicBezTo>
                        <a:pt x="8069089" y="2459363"/>
                        <a:pt x="8051046" y="2735756"/>
                        <a:pt x="8067572" y="2471351"/>
                      </a:cubicBezTo>
                      <a:cubicBezTo>
                        <a:pt x="8062080" y="2383481"/>
                        <a:pt x="8064929" y="2294688"/>
                        <a:pt x="8051096" y="2207740"/>
                      </a:cubicBezTo>
                      <a:cubicBezTo>
                        <a:pt x="8045487" y="2172486"/>
                        <a:pt x="8026255" y="2140620"/>
                        <a:pt x="8009907" y="2108886"/>
                      </a:cubicBezTo>
                      <a:cubicBezTo>
                        <a:pt x="7979492" y="2049844"/>
                        <a:pt x="7945223" y="1992843"/>
                        <a:pt x="7911053" y="1935892"/>
                      </a:cubicBezTo>
                      <a:cubicBezTo>
                        <a:pt x="7903989" y="1924119"/>
                        <a:pt x="7893711" y="1914523"/>
                        <a:pt x="7886340" y="1902940"/>
                      </a:cubicBezTo>
                      <a:cubicBezTo>
                        <a:pt x="7874454" y="1884263"/>
                        <a:pt x="7865360" y="1863898"/>
                        <a:pt x="7853388" y="1845276"/>
                      </a:cubicBezTo>
                      <a:cubicBezTo>
                        <a:pt x="7840614" y="1825406"/>
                        <a:pt x="7824175" y="1807971"/>
                        <a:pt x="7812199" y="1787611"/>
                      </a:cubicBezTo>
                      <a:cubicBezTo>
                        <a:pt x="7796633" y="1761149"/>
                        <a:pt x="7786661" y="1731644"/>
                        <a:pt x="7771010" y="1705232"/>
                      </a:cubicBezTo>
                      <a:cubicBezTo>
                        <a:pt x="7742665" y="1657399"/>
                        <a:pt x="7711236" y="1611452"/>
                        <a:pt x="7680394" y="1565189"/>
                      </a:cubicBezTo>
                      <a:cubicBezTo>
                        <a:pt x="7656310" y="1529064"/>
                        <a:pt x="7636954" y="1488798"/>
                        <a:pt x="7606253" y="1458097"/>
                      </a:cubicBezTo>
                      <a:cubicBezTo>
                        <a:pt x="7568319" y="1420163"/>
                        <a:pt x="7549011" y="1396610"/>
                        <a:pt x="7507399" y="1367481"/>
                      </a:cubicBezTo>
                      <a:cubicBezTo>
                        <a:pt x="7494282" y="1358299"/>
                        <a:pt x="7480338" y="1350302"/>
                        <a:pt x="7466210" y="1342767"/>
                      </a:cubicBezTo>
                      <a:cubicBezTo>
                        <a:pt x="7439121" y="1328320"/>
                        <a:pt x="7383832" y="1301578"/>
                        <a:pt x="7383832" y="1301578"/>
                      </a:cubicBezTo>
                      <a:cubicBezTo>
                        <a:pt x="7381086" y="1293340"/>
                        <a:pt x="7378643" y="1284995"/>
                        <a:pt x="7375594" y="1276865"/>
                      </a:cubicBezTo>
                      <a:cubicBezTo>
                        <a:pt x="7361343" y="1238863"/>
                        <a:pt x="7357782" y="1239533"/>
                        <a:pt x="7350880" y="1202724"/>
                      </a:cubicBezTo>
                      <a:cubicBezTo>
                        <a:pt x="7337413" y="1130899"/>
                        <a:pt x="7337844" y="1078757"/>
                        <a:pt x="7301453" y="1013254"/>
                      </a:cubicBezTo>
                      <a:cubicBezTo>
                        <a:pt x="7291626" y="995566"/>
                        <a:pt x="7219525" y="920416"/>
                        <a:pt x="7202599" y="906162"/>
                      </a:cubicBezTo>
                      <a:cubicBezTo>
                        <a:pt x="6995472" y="731740"/>
                        <a:pt x="7170732" y="876979"/>
                        <a:pt x="7046080" y="799070"/>
                      </a:cubicBezTo>
                      <a:cubicBezTo>
                        <a:pt x="7017656" y="781305"/>
                        <a:pt x="6993994" y="755754"/>
                        <a:pt x="6963702" y="741405"/>
                      </a:cubicBezTo>
                      <a:cubicBezTo>
                        <a:pt x="6940823" y="730567"/>
                        <a:pt x="6913686" y="732606"/>
                        <a:pt x="6889561" y="724930"/>
                      </a:cubicBezTo>
                      <a:cubicBezTo>
                        <a:pt x="6701858" y="665207"/>
                        <a:pt x="6844699" y="696185"/>
                        <a:pt x="6741280" y="675503"/>
                      </a:cubicBezTo>
                      <a:cubicBezTo>
                        <a:pt x="6689107" y="678249"/>
                        <a:pt x="6636662" y="677752"/>
                        <a:pt x="6584761" y="683740"/>
                      </a:cubicBezTo>
                      <a:cubicBezTo>
                        <a:pt x="6564902" y="686031"/>
                        <a:pt x="6546382" y="694956"/>
                        <a:pt x="6527096" y="700216"/>
                      </a:cubicBezTo>
                      <a:cubicBezTo>
                        <a:pt x="6516173" y="703195"/>
                        <a:pt x="6505129" y="705708"/>
                        <a:pt x="6494145" y="708454"/>
                      </a:cubicBezTo>
                      <a:cubicBezTo>
                        <a:pt x="6455702" y="705708"/>
                        <a:pt x="6416735" y="707110"/>
                        <a:pt x="6378815" y="700216"/>
                      </a:cubicBezTo>
                      <a:cubicBezTo>
                        <a:pt x="6355732" y="696019"/>
                        <a:pt x="6335007" y="683394"/>
                        <a:pt x="6312913" y="675503"/>
                      </a:cubicBezTo>
                      <a:cubicBezTo>
                        <a:pt x="6255797" y="655105"/>
                        <a:pt x="6272771" y="660575"/>
                        <a:pt x="6214059" y="650789"/>
                      </a:cubicBezTo>
                      <a:cubicBezTo>
                        <a:pt x="6014325" y="500989"/>
                        <a:pt x="6200546" y="636289"/>
                        <a:pt x="6049302" y="535459"/>
                      </a:cubicBezTo>
                      <a:cubicBezTo>
                        <a:pt x="5946351" y="466825"/>
                        <a:pt x="6094821" y="557828"/>
                        <a:pt x="5975161" y="486032"/>
                      </a:cubicBezTo>
                      <a:cubicBezTo>
                        <a:pt x="5949967" y="452440"/>
                        <a:pt x="5944361" y="441728"/>
                        <a:pt x="5909259" y="411892"/>
                      </a:cubicBezTo>
                      <a:cubicBezTo>
                        <a:pt x="5869068" y="377730"/>
                        <a:pt x="5832870" y="336628"/>
                        <a:pt x="5785691" y="313038"/>
                      </a:cubicBezTo>
                      <a:cubicBezTo>
                        <a:pt x="5656923" y="248654"/>
                        <a:pt x="5749893" y="290285"/>
                        <a:pt x="5653886" y="255373"/>
                      </a:cubicBezTo>
                      <a:cubicBezTo>
                        <a:pt x="5639989" y="250319"/>
                        <a:pt x="5627155" y="241995"/>
                        <a:pt x="5612696" y="238897"/>
                      </a:cubicBezTo>
                      <a:cubicBezTo>
                        <a:pt x="5588383" y="233687"/>
                        <a:pt x="5563269" y="233405"/>
                        <a:pt x="5538556" y="230659"/>
                      </a:cubicBezTo>
                      <a:cubicBezTo>
                        <a:pt x="5480891" y="236151"/>
                        <a:pt x="5423105" y="240495"/>
                        <a:pt x="5365561" y="247135"/>
                      </a:cubicBezTo>
                      <a:cubicBezTo>
                        <a:pt x="5233813" y="262337"/>
                        <a:pt x="5486452" y="255755"/>
                        <a:pt x="5200805" y="296562"/>
                      </a:cubicBezTo>
                      <a:cubicBezTo>
                        <a:pt x="5104986" y="310251"/>
                        <a:pt x="5162507" y="303417"/>
                        <a:pt x="5027810" y="313038"/>
                      </a:cubicBezTo>
                      <a:cubicBezTo>
                        <a:pt x="4972891" y="310292"/>
                        <a:pt x="4917121" y="314813"/>
                        <a:pt x="4863053" y="304800"/>
                      </a:cubicBezTo>
                      <a:cubicBezTo>
                        <a:pt x="4841285" y="300769"/>
                        <a:pt x="4825189" y="281750"/>
                        <a:pt x="4805388" y="271849"/>
                      </a:cubicBezTo>
                      <a:cubicBezTo>
                        <a:pt x="4786683" y="262497"/>
                        <a:pt x="4767432" y="254128"/>
                        <a:pt x="4747723" y="247135"/>
                      </a:cubicBezTo>
                      <a:cubicBezTo>
                        <a:pt x="4536792" y="172288"/>
                        <a:pt x="4610605" y="186281"/>
                        <a:pt x="4451161" y="172994"/>
                      </a:cubicBezTo>
                      <a:lnTo>
                        <a:pt x="4327594" y="131805"/>
                      </a:lnTo>
                      <a:cubicBezTo>
                        <a:pt x="4308544" y="125744"/>
                        <a:pt x="4288894" y="121652"/>
                        <a:pt x="4269929" y="115330"/>
                      </a:cubicBezTo>
                      <a:cubicBezTo>
                        <a:pt x="4255900" y="110654"/>
                        <a:pt x="4243199" y="101952"/>
                        <a:pt x="4228740" y="98854"/>
                      </a:cubicBezTo>
                      <a:cubicBezTo>
                        <a:pt x="4204426" y="93644"/>
                        <a:pt x="4179313" y="93362"/>
                        <a:pt x="4154599" y="90616"/>
                      </a:cubicBezTo>
                      <a:cubicBezTo>
                        <a:pt x="4129886" y="104346"/>
                        <a:pt x="4104240" y="116517"/>
                        <a:pt x="4080459" y="131805"/>
                      </a:cubicBezTo>
                      <a:cubicBezTo>
                        <a:pt x="4010954" y="176487"/>
                        <a:pt x="4068745" y="154137"/>
                        <a:pt x="3998080" y="189470"/>
                      </a:cubicBezTo>
                      <a:cubicBezTo>
                        <a:pt x="3984854" y="196083"/>
                        <a:pt x="3970404" y="199940"/>
                        <a:pt x="3956891" y="205946"/>
                      </a:cubicBezTo>
                      <a:cubicBezTo>
                        <a:pt x="3925533" y="219883"/>
                        <a:pt x="3925733" y="221226"/>
                        <a:pt x="3899226" y="238897"/>
                      </a:cubicBezTo>
                      <a:cubicBezTo>
                        <a:pt x="3812121" y="209861"/>
                        <a:pt x="3875558" y="213346"/>
                        <a:pt x="3833323" y="247135"/>
                      </a:cubicBezTo>
                      <a:cubicBezTo>
                        <a:pt x="3826543" y="252559"/>
                        <a:pt x="3816377" y="251490"/>
                        <a:pt x="3808610" y="255373"/>
                      </a:cubicBezTo>
                      <a:cubicBezTo>
                        <a:pt x="3799754" y="259801"/>
                        <a:pt x="3791903" y="266026"/>
                        <a:pt x="3783896" y="271849"/>
                      </a:cubicBezTo>
                      <a:cubicBezTo>
                        <a:pt x="3761689" y="288000"/>
                        <a:pt x="3740201" y="305125"/>
                        <a:pt x="3717994" y="321276"/>
                      </a:cubicBezTo>
                      <a:cubicBezTo>
                        <a:pt x="3709987" y="327099"/>
                        <a:pt x="3683675" y="340152"/>
                        <a:pt x="3693280" y="337751"/>
                      </a:cubicBezTo>
                      <a:cubicBezTo>
                        <a:pt x="3713568" y="332679"/>
                        <a:pt x="3731723" y="321276"/>
                        <a:pt x="3750945" y="313038"/>
                      </a:cubicBezTo>
                      <a:cubicBezTo>
                        <a:pt x="3761929" y="293816"/>
                        <a:pt x="3774534" y="275435"/>
                        <a:pt x="3783896" y="255373"/>
                      </a:cubicBezTo>
                      <a:cubicBezTo>
                        <a:pt x="3793818" y="234113"/>
                        <a:pt x="3795596" y="208991"/>
                        <a:pt x="3808610" y="189470"/>
                      </a:cubicBezTo>
                      <a:cubicBezTo>
                        <a:pt x="3823689" y="166852"/>
                        <a:pt x="3844528" y="148115"/>
                        <a:pt x="3866275" y="131805"/>
                      </a:cubicBezTo>
                      <a:cubicBezTo>
                        <a:pt x="3877259" y="123567"/>
                        <a:pt x="3849799" y="153773"/>
                        <a:pt x="3841561" y="164757"/>
                      </a:cubicBezTo>
                      <a:cubicBezTo>
                        <a:pt x="3838815" y="178487"/>
                        <a:pt x="3830818" y="192170"/>
                        <a:pt x="3833323" y="205946"/>
                      </a:cubicBezTo>
                      <a:cubicBezTo>
                        <a:pt x="3842880" y="258509"/>
                        <a:pt x="3962949" y="376424"/>
                        <a:pt x="3965129" y="378940"/>
                      </a:cubicBezTo>
                      <a:cubicBezTo>
                        <a:pt x="3987309" y="467660"/>
                        <a:pt x="3990331" y="466627"/>
                        <a:pt x="3965129" y="617838"/>
                      </a:cubicBezTo>
                      <a:cubicBezTo>
                        <a:pt x="3963701" y="626403"/>
                        <a:pt x="3947906" y="613991"/>
                        <a:pt x="3940415" y="609600"/>
                      </a:cubicBezTo>
                      <a:cubicBezTo>
                        <a:pt x="3868095" y="567205"/>
                        <a:pt x="3796875" y="522927"/>
                        <a:pt x="3726232" y="477794"/>
                      </a:cubicBezTo>
                      <a:cubicBezTo>
                        <a:pt x="3631997" y="417589"/>
                        <a:pt x="3658858" y="422259"/>
                        <a:pt x="3561475" y="370703"/>
                      </a:cubicBezTo>
                      <a:cubicBezTo>
                        <a:pt x="3542993" y="360918"/>
                        <a:pt x="3523918" y="351734"/>
                        <a:pt x="3503810" y="345989"/>
                      </a:cubicBezTo>
                      <a:cubicBezTo>
                        <a:pt x="3477222" y="338392"/>
                        <a:pt x="3356830" y="330308"/>
                        <a:pt x="3347291" y="329513"/>
                      </a:cubicBezTo>
                      <a:cubicBezTo>
                        <a:pt x="3322578" y="324021"/>
                        <a:pt x="3298034" y="317703"/>
                        <a:pt x="3273151" y="313038"/>
                      </a:cubicBezTo>
                      <a:cubicBezTo>
                        <a:pt x="3186609" y="296812"/>
                        <a:pt x="3242977" y="313964"/>
                        <a:pt x="3190772" y="296562"/>
                      </a:cubicBezTo>
                      <a:cubicBezTo>
                        <a:pt x="3166059" y="302054"/>
                        <a:pt x="3139276" y="301716"/>
                        <a:pt x="3116632" y="313038"/>
                      </a:cubicBezTo>
                      <a:cubicBezTo>
                        <a:pt x="3056786" y="342961"/>
                        <a:pt x="3123867" y="356639"/>
                        <a:pt x="3067205" y="337751"/>
                      </a:cubicBezTo>
                      <a:cubicBezTo>
                        <a:pt x="3065668" y="336470"/>
                        <a:pt x="3002067" y="285997"/>
                        <a:pt x="2993064" y="271849"/>
                      </a:cubicBezTo>
                      <a:cubicBezTo>
                        <a:pt x="2979878" y="251128"/>
                        <a:pt x="2969559" y="228617"/>
                        <a:pt x="2960113" y="205946"/>
                      </a:cubicBezTo>
                      <a:cubicBezTo>
                        <a:pt x="2955758" y="195495"/>
                        <a:pt x="2957374" y="182891"/>
                        <a:pt x="2951875" y="172994"/>
                      </a:cubicBezTo>
                      <a:cubicBezTo>
                        <a:pt x="2943336" y="157624"/>
                        <a:pt x="2929907" y="145535"/>
                        <a:pt x="2918923" y="131805"/>
                      </a:cubicBezTo>
                      <a:cubicBezTo>
                        <a:pt x="2918384" y="129650"/>
                        <a:pt x="2906746" y="79513"/>
                        <a:pt x="2902448" y="74140"/>
                      </a:cubicBezTo>
                      <a:cubicBezTo>
                        <a:pt x="2886710" y="54468"/>
                        <a:pt x="2872917" y="59375"/>
                        <a:pt x="2853021" y="49427"/>
                      </a:cubicBezTo>
                      <a:cubicBezTo>
                        <a:pt x="2844165" y="44999"/>
                        <a:pt x="2835913" y="39289"/>
                        <a:pt x="2828307" y="32951"/>
                      </a:cubicBezTo>
                      <a:cubicBezTo>
                        <a:pt x="2819357" y="25493"/>
                        <a:pt x="2814646" y="11922"/>
                        <a:pt x="2803594" y="8238"/>
                      </a:cubicBezTo>
                      <a:cubicBezTo>
                        <a:pt x="2787964" y="3028"/>
                        <a:pt x="2810459" y="0"/>
                        <a:pt x="2754167" y="0"/>
                      </a:cubicBezTo>
                      <a:close/>
                    </a:path>
                  </a:pathLst>
                </a:custGeom>
                <a:solidFill>
                  <a:srgbClr val="FFFF00">
                    <a:alpha val="47451"/>
                  </a:srgbClr>
                </a:solidFill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effectLst>
                  <a:softEdge rad="317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" name="자유형 6"/>
                <p:cNvSpPr/>
                <p:nvPr/>
              </p:nvSpPr>
              <p:spPr>
                <a:xfrm rot="19175193">
                  <a:off x="5438933" y="3285750"/>
                  <a:ext cx="1952143" cy="2759315"/>
                </a:xfrm>
                <a:custGeom>
                  <a:avLst/>
                  <a:gdLst>
                    <a:gd name="connsiteX0" fmla="*/ 2754167 w 8372664"/>
                    <a:gd name="connsiteY0" fmla="*/ 0 h 6713838"/>
                    <a:gd name="connsiteX1" fmla="*/ 2465842 w 8372664"/>
                    <a:gd name="connsiteY1" fmla="*/ 8238 h 6713838"/>
                    <a:gd name="connsiteX2" fmla="*/ 2416415 w 8372664"/>
                    <a:gd name="connsiteY2" fmla="*/ 16476 h 6713838"/>
                    <a:gd name="connsiteX3" fmla="*/ 2358751 w 8372664"/>
                    <a:gd name="connsiteY3" fmla="*/ 24713 h 6713838"/>
                    <a:gd name="connsiteX4" fmla="*/ 2202232 w 8372664"/>
                    <a:gd name="connsiteY4" fmla="*/ 74140 h 6713838"/>
                    <a:gd name="connsiteX5" fmla="*/ 2161042 w 8372664"/>
                    <a:gd name="connsiteY5" fmla="*/ 98854 h 6713838"/>
                    <a:gd name="connsiteX6" fmla="*/ 2086902 w 8372664"/>
                    <a:gd name="connsiteY6" fmla="*/ 148281 h 6713838"/>
                    <a:gd name="connsiteX7" fmla="*/ 2053951 w 8372664"/>
                    <a:gd name="connsiteY7" fmla="*/ 197708 h 6713838"/>
                    <a:gd name="connsiteX8" fmla="*/ 2029237 w 8372664"/>
                    <a:gd name="connsiteY8" fmla="*/ 280086 h 6713838"/>
                    <a:gd name="connsiteX9" fmla="*/ 2020999 w 8372664"/>
                    <a:gd name="connsiteY9" fmla="*/ 329513 h 6713838"/>
                    <a:gd name="connsiteX10" fmla="*/ 1955096 w 8372664"/>
                    <a:gd name="connsiteY10" fmla="*/ 461319 h 6713838"/>
                    <a:gd name="connsiteX11" fmla="*/ 1897432 w 8372664"/>
                    <a:gd name="connsiteY11" fmla="*/ 543697 h 6713838"/>
                    <a:gd name="connsiteX12" fmla="*/ 1864480 w 8372664"/>
                    <a:gd name="connsiteY12" fmla="*/ 568411 h 6713838"/>
                    <a:gd name="connsiteX13" fmla="*/ 1823291 w 8372664"/>
                    <a:gd name="connsiteY13" fmla="*/ 593124 h 6713838"/>
                    <a:gd name="connsiteX14" fmla="*/ 1707961 w 8372664"/>
                    <a:gd name="connsiteY14" fmla="*/ 626076 h 6713838"/>
                    <a:gd name="connsiteX15" fmla="*/ 1658534 w 8372664"/>
                    <a:gd name="connsiteY15" fmla="*/ 634313 h 6713838"/>
                    <a:gd name="connsiteX16" fmla="*/ 1460826 w 8372664"/>
                    <a:gd name="connsiteY16" fmla="*/ 642551 h 6713838"/>
                    <a:gd name="connsiteX17" fmla="*/ 1353734 w 8372664"/>
                    <a:gd name="connsiteY17" fmla="*/ 675503 h 6713838"/>
                    <a:gd name="connsiteX18" fmla="*/ 1238405 w 8372664"/>
                    <a:gd name="connsiteY18" fmla="*/ 733167 h 6713838"/>
                    <a:gd name="connsiteX19" fmla="*/ 1172502 w 8372664"/>
                    <a:gd name="connsiteY19" fmla="*/ 782594 h 6713838"/>
                    <a:gd name="connsiteX20" fmla="*/ 1106599 w 8372664"/>
                    <a:gd name="connsiteY20" fmla="*/ 815546 h 6713838"/>
                    <a:gd name="connsiteX21" fmla="*/ 1057172 w 8372664"/>
                    <a:gd name="connsiteY21" fmla="*/ 864973 h 6713838"/>
                    <a:gd name="connsiteX22" fmla="*/ 1007745 w 8372664"/>
                    <a:gd name="connsiteY22" fmla="*/ 906162 h 6713838"/>
                    <a:gd name="connsiteX23" fmla="*/ 974794 w 8372664"/>
                    <a:gd name="connsiteY23" fmla="*/ 955589 h 6713838"/>
                    <a:gd name="connsiteX24" fmla="*/ 941842 w 8372664"/>
                    <a:gd name="connsiteY24" fmla="*/ 988540 h 6713838"/>
                    <a:gd name="connsiteX25" fmla="*/ 933605 w 8372664"/>
                    <a:gd name="connsiteY25" fmla="*/ 1046205 h 6713838"/>
                    <a:gd name="connsiteX26" fmla="*/ 925367 w 8372664"/>
                    <a:gd name="connsiteY26" fmla="*/ 1087394 h 6713838"/>
                    <a:gd name="connsiteX27" fmla="*/ 917129 w 8372664"/>
                    <a:gd name="connsiteY27" fmla="*/ 1136821 h 6713838"/>
                    <a:gd name="connsiteX28" fmla="*/ 908891 w 8372664"/>
                    <a:gd name="connsiteY28" fmla="*/ 1532238 h 6713838"/>
                    <a:gd name="connsiteX29" fmla="*/ 884178 w 8372664"/>
                    <a:gd name="connsiteY29" fmla="*/ 1589903 h 6713838"/>
                    <a:gd name="connsiteX30" fmla="*/ 793561 w 8372664"/>
                    <a:gd name="connsiteY30" fmla="*/ 1729946 h 6713838"/>
                    <a:gd name="connsiteX31" fmla="*/ 752372 w 8372664"/>
                    <a:gd name="connsiteY31" fmla="*/ 1787611 h 6713838"/>
                    <a:gd name="connsiteX32" fmla="*/ 727659 w 8372664"/>
                    <a:gd name="connsiteY32" fmla="*/ 1828800 h 6713838"/>
                    <a:gd name="connsiteX33" fmla="*/ 645280 w 8372664"/>
                    <a:gd name="connsiteY33" fmla="*/ 1935892 h 6713838"/>
                    <a:gd name="connsiteX34" fmla="*/ 620567 w 8372664"/>
                    <a:gd name="connsiteY34" fmla="*/ 1952367 h 6713838"/>
                    <a:gd name="connsiteX35" fmla="*/ 562902 w 8372664"/>
                    <a:gd name="connsiteY35" fmla="*/ 2018270 h 6713838"/>
                    <a:gd name="connsiteX36" fmla="*/ 472286 w 8372664"/>
                    <a:gd name="connsiteY36" fmla="*/ 2100649 h 6713838"/>
                    <a:gd name="connsiteX37" fmla="*/ 447572 w 8372664"/>
                    <a:gd name="connsiteY37" fmla="*/ 2117124 h 6713838"/>
                    <a:gd name="connsiteX38" fmla="*/ 406383 w 8372664"/>
                    <a:gd name="connsiteY38" fmla="*/ 2174789 h 6713838"/>
                    <a:gd name="connsiteX39" fmla="*/ 340480 w 8372664"/>
                    <a:gd name="connsiteY39" fmla="*/ 2240692 h 6713838"/>
                    <a:gd name="connsiteX40" fmla="*/ 200437 w 8372664"/>
                    <a:gd name="connsiteY40" fmla="*/ 2405449 h 6713838"/>
                    <a:gd name="connsiteX41" fmla="*/ 167486 w 8372664"/>
                    <a:gd name="connsiteY41" fmla="*/ 2463113 h 6713838"/>
                    <a:gd name="connsiteX42" fmla="*/ 159248 w 8372664"/>
                    <a:gd name="connsiteY42" fmla="*/ 2487827 h 6713838"/>
                    <a:gd name="connsiteX43" fmla="*/ 142772 w 8372664"/>
                    <a:gd name="connsiteY43" fmla="*/ 2545492 h 6713838"/>
                    <a:gd name="connsiteX44" fmla="*/ 134534 w 8372664"/>
                    <a:gd name="connsiteY44" fmla="*/ 3064476 h 6713838"/>
                    <a:gd name="connsiteX45" fmla="*/ 118059 w 8372664"/>
                    <a:gd name="connsiteY45" fmla="*/ 3155092 h 6713838"/>
                    <a:gd name="connsiteX46" fmla="*/ 93345 w 8372664"/>
                    <a:gd name="connsiteY46" fmla="*/ 3270421 h 6713838"/>
                    <a:gd name="connsiteX47" fmla="*/ 68632 w 8372664"/>
                    <a:gd name="connsiteY47" fmla="*/ 3385751 h 6713838"/>
                    <a:gd name="connsiteX48" fmla="*/ 52156 w 8372664"/>
                    <a:gd name="connsiteY48" fmla="*/ 3501081 h 6713838"/>
                    <a:gd name="connsiteX49" fmla="*/ 19205 w 8372664"/>
                    <a:gd name="connsiteY49" fmla="*/ 3624649 h 6713838"/>
                    <a:gd name="connsiteX50" fmla="*/ 10967 w 8372664"/>
                    <a:gd name="connsiteY50" fmla="*/ 3863546 h 6713838"/>
                    <a:gd name="connsiteX51" fmla="*/ 183961 w 8372664"/>
                    <a:gd name="connsiteY51" fmla="*/ 4036540 h 6713838"/>
                    <a:gd name="connsiteX52" fmla="*/ 208675 w 8372664"/>
                    <a:gd name="connsiteY52" fmla="*/ 4044778 h 6713838"/>
                    <a:gd name="connsiteX53" fmla="*/ 225151 w 8372664"/>
                    <a:gd name="connsiteY53" fmla="*/ 4069492 h 6713838"/>
                    <a:gd name="connsiteX54" fmla="*/ 447572 w 8372664"/>
                    <a:gd name="connsiteY54" fmla="*/ 4184821 h 6713838"/>
                    <a:gd name="connsiteX55" fmla="*/ 554664 w 8372664"/>
                    <a:gd name="connsiteY55" fmla="*/ 4267200 h 6713838"/>
                    <a:gd name="connsiteX56" fmla="*/ 546426 w 8372664"/>
                    <a:gd name="connsiteY56" fmla="*/ 4349578 h 6713838"/>
                    <a:gd name="connsiteX57" fmla="*/ 529951 w 8372664"/>
                    <a:gd name="connsiteY57" fmla="*/ 4407243 h 6713838"/>
                    <a:gd name="connsiteX58" fmla="*/ 513475 w 8372664"/>
                    <a:gd name="connsiteY58" fmla="*/ 4473146 h 6713838"/>
                    <a:gd name="connsiteX59" fmla="*/ 521713 w 8372664"/>
                    <a:gd name="connsiteY59" fmla="*/ 4926227 h 6713838"/>
                    <a:gd name="connsiteX60" fmla="*/ 620567 w 8372664"/>
                    <a:gd name="connsiteY60" fmla="*/ 5165124 h 6713838"/>
                    <a:gd name="connsiteX61" fmla="*/ 752372 w 8372664"/>
                    <a:gd name="connsiteY61" fmla="*/ 5346357 h 6713838"/>
                    <a:gd name="connsiteX62" fmla="*/ 777086 w 8372664"/>
                    <a:gd name="connsiteY62" fmla="*/ 5362832 h 6713838"/>
                    <a:gd name="connsiteX63" fmla="*/ 900653 w 8372664"/>
                    <a:gd name="connsiteY63" fmla="*/ 5461686 h 6713838"/>
                    <a:gd name="connsiteX64" fmla="*/ 999507 w 8372664"/>
                    <a:gd name="connsiteY64" fmla="*/ 5502876 h 6713838"/>
                    <a:gd name="connsiteX65" fmla="*/ 1073648 w 8372664"/>
                    <a:gd name="connsiteY65" fmla="*/ 5544065 h 6713838"/>
                    <a:gd name="connsiteX66" fmla="*/ 1188978 w 8372664"/>
                    <a:gd name="connsiteY66" fmla="*/ 5585254 h 6713838"/>
                    <a:gd name="connsiteX67" fmla="*/ 1370210 w 8372664"/>
                    <a:gd name="connsiteY67" fmla="*/ 5667632 h 6713838"/>
                    <a:gd name="connsiteX68" fmla="*/ 1510253 w 8372664"/>
                    <a:gd name="connsiteY68" fmla="*/ 5700584 h 6713838"/>
                    <a:gd name="connsiteX69" fmla="*/ 1543205 w 8372664"/>
                    <a:gd name="connsiteY69" fmla="*/ 5708821 h 6713838"/>
                    <a:gd name="connsiteX70" fmla="*/ 1567918 w 8372664"/>
                    <a:gd name="connsiteY70" fmla="*/ 5717059 h 6713838"/>
                    <a:gd name="connsiteX71" fmla="*/ 1650296 w 8372664"/>
                    <a:gd name="connsiteY71" fmla="*/ 5733535 h 6713838"/>
                    <a:gd name="connsiteX72" fmla="*/ 1683248 w 8372664"/>
                    <a:gd name="connsiteY72" fmla="*/ 5741773 h 6713838"/>
                    <a:gd name="connsiteX73" fmla="*/ 1732675 w 8372664"/>
                    <a:gd name="connsiteY73" fmla="*/ 5750011 h 6713838"/>
                    <a:gd name="connsiteX74" fmla="*/ 1856242 w 8372664"/>
                    <a:gd name="connsiteY74" fmla="*/ 5774724 h 6713838"/>
                    <a:gd name="connsiteX75" fmla="*/ 1880956 w 8372664"/>
                    <a:gd name="connsiteY75" fmla="*/ 5782962 h 6713838"/>
                    <a:gd name="connsiteX76" fmla="*/ 1971572 w 8372664"/>
                    <a:gd name="connsiteY76" fmla="*/ 5807676 h 6713838"/>
                    <a:gd name="connsiteX77" fmla="*/ 2029237 w 8372664"/>
                    <a:gd name="connsiteY77" fmla="*/ 5815913 h 6713838"/>
                    <a:gd name="connsiteX78" fmla="*/ 2144567 w 8372664"/>
                    <a:gd name="connsiteY78" fmla="*/ 5898292 h 6713838"/>
                    <a:gd name="connsiteX79" fmla="*/ 2169280 w 8372664"/>
                    <a:gd name="connsiteY79" fmla="*/ 5914767 h 6713838"/>
                    <a:gd name="connsiteX80" fmla="*/ 2226945 w 8372664"/>
                    <a:gd name="connsiteY80" fmla="*/ 5980670 h 6713838"/>
                    <a:gd name="connsiteX81" fmla="*/ 2276372 w 8372664"/>
                    <a:gd name="connsiteY81" fmla="*/ 6013621 h 6713838"/>
                    <a:gd name="connsiteX82" fmla="*/ 2334037 w 8372664"/>
                    <a:gd name="connsiteY82" fmla="*/ 6054811 h 6713838"/>
                    <a:gd name="connsiteX83" fmla="*/ 2416415 w 8372664"/>
                    <a:gd name="connsiteY83" fmla="*/ 6087762 h 6713838"/>
                    <a:gd name="connsiteX84" fmla="*/ 2457605 w 8372664"/>
                    <a:gd name="connsiteY84" fmla="*/ 6096000 h 6713838"/>
                    <a:gd name="connsiteX85" fmla="*/ 2482318 w 8372664"/>
                    <a:gd name="connsiteY85" fmla="*/ 6104238 h 6713838"/>
                    <a:gd name="connsiteX86" fmla="*/ 2539983 w 8372664"/>
                    <a:gd name="connsiteY86" fmla="*/ 6120713 h 6713838"/>
                    <a:gd name="connsiteX87" fmla="*/ 2622361 w 8372664"/>
                    <a:gd name="connsiteY87" fmla="*/ 6137189 h 6713838"/>
                    <a:gd name="connsiteX88" fmla="*/ 2647075 w 8372664"/>
                    <a:gd name="connsiteY88" fmla="*/ 6145427 h 6713838"/>
                    <a:gd name="connsiteX89" fmla="*/ 2721215 w 8372664"/>
                    <a:gd name="connsiteY89" fmla="*/ 6153665 h 6713838"/>
                    <a:gd name="connsiteX90" fmla="*/ 2770642 w 8372664"/>
                    <a:gd name="connsiteY90" fmla="*/ 6161903 h 6713838"/>
                    <a:gd name="connsiteX91" fmla="*/ 2902448 w 8372664"/>
                    <a:gd name="connsiteY91" fmla="*/ 6178378 h 6713838"/>
                    <a:gd name="connsiteX92" fmla="*/ 3075442 w 8372664"/>
                    <a:gd name="connsiteY92" fmla="*/ 6203092 h 6713838"/>
                    <a:gd name="connsiteX93" fmla="*/ 3174296 w 8372664"/>
                    <a:gd name="connsiteY93" fmla="*/ 6227805 h 6713838"/>
                    <a:gd name="connsiteX94" fmla="*/ 3281388 w 8372664"/>
                    <a:gd name="connsiteY94" fmla="*/ 6252519 h 6713838"/>
                    <a:gd name="connsiteX95" fmla="*/ 3421432 w 8372664"/>
                    <a:gd name="connsiteY95" fmla="*/ 6293708 h 6713838"/>
                    <a:gd name="connsiteX96" fmla="*/ 3479096 w 8372664"/>
                    <a:gd name="connsiteY96" fmla="*/ 6301946 h 6713838"/>
                    <a:gd name="connsiteX97" fmla="*/ 3503810 w 8372664"/>
                    <a:gd name="connsiteY97" fmla="*/ 6310184 h 6713838"/>
                    <a:gd name="connsiteX98" fmla="*/ 3874513 w 8372664"/>
                    <a:gd name="connsiteY98" fmla="*/ 6310184 h 6713838"/>
                    <a:gd name="connsiteX99" fmla="*/ 4286405 w 8372664"/>
                    <a:gd name="connsiteY99" fmla="*/ 6318421 h 6713838"/>
                    <a:gd name="connsiteX100" fmla="*/ 4319356 w 8372664"/>
                    <a:gd name="connsiteY100" fmla="*/ 6326659 h 6713838"/>
                    <a:gd name="connsiteX101" fmla="*/ 4434686 w 8372664"/>
                    <a:gd name="connsiteY101" fmla="*/ 6343135 h 6713838"/>
                    <a:gd name="connsiteX102" fmla="*/ 4459399 w 8372664"/>
                    <a:gd name="connsiteY102" fmla="*/ 6351373 h 6713838"/>
                    <a:gd name="connsiteX103" fmla="*/ 4698296 w 8372664"/>
                    <a:gd name="connsiteY103" fmla="*/ 6367849 h 6713838"/>
                    <a:gd name="connsiteX104" fmla="*/ 4739486 w 8372664"/>
                    <a:gd name="connsiteY104" fmla="*/ 6409038 h 6713838"/>
                    <a:gd name="connsiteX105" fmla="*/ 4764199 w 8372664"/>
                    <a:gd name="connsiteY105" fmla="*/ 6425513 h 6713838"/>
                    <a:gd name="connsiteX106" fmla="*/ 4797151 w 8372664"/>
                    <a:gd name="connsiteY106" fmla="*/ 6450227 h 6713838"/>
                    <a:gd name="connsiteX107" fmla="*/ 4846578 w 8372664"/>
                    <a:gd name="connsiteY107" fmla="*/ 6507892 h 6713838"/>
                    <a:gd name="connsiteX108" fmla="*/ 4887767 w 8372664"/>
                    <a:gd name="connsiteY108" fmla="*/ 6532605 h 6713838"/>
                    <a:gd name="connsiteX109" fmla="*/ 4904242 w 8372664"/>
                    <a:gd name="connsiteY109" fmla="*/ 6557319 h 6713838"/>
                    <a:gd name="connsiteX110" fmla="*/ 4920718 w 8372664"/>
                    <a:gd name="connsiteY110" fmla="*/ 6590270 h 6713838"/>
                    <a:gd name="connsiteX111" fmla="*/ 4970145 w 8372664"/>
                    <a:gd name="connsiteY111" fmla="*/ 6656173 h 6713838"/>
                    <a:gd name="connsiteX112" fmla="*/ 4986621 w 8372664"/>
                    <a:gd name="connsiteY112" fmla="*/ 6680886 h 6713838"/>
                    <a:gd name="connsiteX113" fmla="*/ 5052523 w 8372664"/>
                    <a:gd name="connsiteY113" fmla="*/ 6713838 h 6713838"/>
                    <a:gd name="connsiteX114" fmla="*/ 5225518 w 8372664"/>
                    <a:gd name="connsiteY114" fmla="*/ 6705600 h 6713838"/>
                    <a:gd name="connsiteX115" fmla="*/ 5266707 w 8372664"/>
                    <a:gd name="connsiteY115" fmla="*/ 6697362 h 6713838"/>
                    <a:gd name="connsiteX116" fmla="*/ 5324372 w 8372664"/>
                    <a:gd name="connsiteY116" fmla="*/ 6689124 h 6713838"/>
                    <a:gd name="connsiteX117" fmla="*/ 5373799 w 8372664"/>
                    <a:gd name="connsiteY117" fmla="*/ 6664411 h 6713838"/>
                    <a:gd name="connsiteX118" fmla="*/ 5390275 w 8372664"/>
                    <a:gd name="connsiteY118" fmla="*/ 6639697 h 6713838"/>
                    <a:gd name="connsiteX119" fmla="*/ 5423226 w 8372664"/>
                    <a:gd name="connsiteY119" fmla="*/ 6631459 h 6713838"/>
                    <a:gd name="connsiteX120" fmla="*/ 5489129 w 8372664"/>
                    <a:gd name="connsiteY120" fmla="*/ 6606746 h 6713838"/>
                    <a:gd name="connsiteX121" fmla="*/ 5522080 w 8372664"/>
                    <a:gd name="connsiteY121" fmla="*/ 6590270 h 6713838"/>
                    <a:gd name="connsiteX122" fmla="*/ 5686837 w 8372664"/>
                    <a:gd name="connsiteY122" fmla="*/ 6516130 h 6713838"/>
                    <a:gd name="connsiteX123" fmla="*/ 5777453 w 8372664"/>
                    <a:gd name="connsiteY123" fmla="*/ 6483178 h 6713838"/>
                    <a:gd name="connsiteX124" fmla="*/ 5843356 w 8372664"/>
                    <a:gd name="connsiteY124" fmla="*/ 6433751 h 6713838"/>
                    <a:gd name="connsiteX125" fmla="*/ 5966923 w 8372664"/>
                    <a:gd name="connsiteY125" fmla="*/ 6318421 h 6713838"/>
                    <a:gd name="connsiteX126" fmla="*/ 6024588 w 8372664"/>
                    <a:gd name="connsiteY126" fmla="*/ 6244281 h 6713838"/>
                    <a:gd name="connsiteX127" fmla="*/ 6247010 w 8372664"/>
                    <a:gd name="connsiteY127" fmla="*/ 6079524 h 6713838"/>
                    <a:gd name="connsiteX128" fmla="*/ 6296437 w 8372664"/>
                    <a:gd name="connsiteY128" fmla="*/ 6021859 h 6713838"/>
                    <a:gd name="connsiteX129" fmla="*/ 6469432 w 8372664"/>
                    <a:gd name="connsiteY129" fmla="*/ 5766486 h 6713838"/>
                    <a:gd name="connsiteX130" fmla="*/ 6592999 w 8372664"/>
                    <a:gd name="connsiteY130" fmla="*/ 5651157 h 6713838"/>
                    <a:gd name="connsiteX131" fmla="*/ 6996653 w 8372664"/>
                    <a:gd name="connsiteY131" fmla="*/ 5461686 h 6713838"/>
                    <a:gd name="connsiteX132" fmla="*/ 7194361 w 8372664"/>
                    <a:gd name="connsiteY132" fmla="*/ 5453449 h 6713838"/>
                    <a:gd name="connsiteX133" fmla="*/ 7252026 w 8372664"/>
                    <a:gd name="connsiteY133" fmla="*/ 5445211 h 6713838"/>
                    <a:gd name="connsiteX134" fmla="*/ 7317929 w 8372664"/>
                    <a:gd name="connsiteY134" fmla="*/ 5420497 h 6713838"/>
                    <a:gd name="connsiteX135" fmla="*/ 7466210 w 8372664"/>
                    <a:gd name="connsiteY135" fmla="*/ 5329881 h 6713838"/>
                    <a:gd name="connsiteX136" fmla="*/ 7556826 w 8372664"/>
                    <a:gd name="connsiteY136" fmla="*/ 5239265 h 6713838"/>
                    <a:gd name="connsiteX137" fmla="*/ 7565064 w 8372664"/>
                    <a:gd name="connsiteY137" fmla="*/ 5214551 h 6713838"/>
                    <a:gd name="connsiteX138" fmla="*/ 7581540 w 8372664"/>
                    <a:gd name="connsiteY138" fmla="*/ 5173362 h 6713838"/>
                    <a:gd name="connsiteX139" fmla="*/ 7614491 w 8372664"/>
                    <a:gd name="connsiteY139" fmla="*/ 5049794 h 6713838"/>
                    <a:gd name="connsiteX140" fmla="*/ 7639205 w 8372664"/>
                    <a:gd name="connsiteY140" fmla="*/ 4885038 h 6713838"/>
                    <a:gd name="connsiteX141" fmla="*/ 7680394 w 8372664"/>
                    <a:gd name="connsiteY141" fmla="*/ 4712043 h 6713838"/>
                    <a:gd name="connsiteX142" fmla="*/ 7713345 w 8372664"/>
                    <a:gd name="connsiteY142" fmla="*/ 4604951 h 6713838"/>
                    <a:gd name="connsiteX143" fmla="*/ 7762772 w 8372664"/>
                    <a:gd name="connsiteY143" fmla="*/ 4539049 h 6713838"/>
                    <a:gd name="connsiteX144" fmla="*/ 7845151 w 8372664"/>
                    <a:gd name="connsiteY144" fmla="*/ 4464908 h 6713838"/>
                    <a:gd name="connsiteX145" fmla="*/ 7894578 w 8372664"/>
                    <a:gd name="connsiteY145" fmla="*/ 4431957 h 6713838"/>
                    <a:gd name="connsiteX146" fmla="*/ 8232329 w 8372664"/>
                    <a:gd name="connsiteY146" fmla="*/ 4250724 h 6713838"/>
                    <a:gd name="connsiteX147" fmla="*/ 8306469 w 8372664"/>
                    <a:gd name="connsiteY147" fmla="*/ 4193059 h 6713838"/>
                    <a:gd name="connsiteX148" fmla="*/ 8347659 w 8372664"/>
                    <a:gd name="connsiteY148" fmla="*/ 4143632 h 6713838"/>
                    <a:gd name="connsiteX149" fmla="*/ 8355896 w 8372664"/>
                    <a:gd name="connsiteY149" fmla="*/ 3880021 h 6713838"/>
                    <a:gd name="connsiteX150" fmla="*/ 8298232 w 8372664"/>
                    <a:gd name="connsiteY150" fmla="*/ 3739978 h 6713838"/>
                    <a:gd name="connsiteX151" fmla="*/ 8248805 w 8372664"/>
                    <a:gd name="connsiteY151" fmla="*/ 3665838 h 6713838"/>
                    <a:gd name="connsiteX152" fmla="*/ 8026383 w 8372664"/>
                    <a:gd name="connsiteY152" fmla="*/ 3534032 h 6713838"/>
                    <a:gd name="connsiteX153" fmla="*/ 7944005 w 8372664"/>
                    <a:gd name="connsiteY153" fmla="*/ 3468130 h 6713838"/>
                    <a:gd name="connsiteX154" fmla="*/ 7911053 w 8372664"/>
                    <a:gd name="connsiteY154" fmla="*/ 3393989 h 6713838"/>
                    <a:gd name="connsiteX155" fmla="*/ 7902815 w 8372664"/>
                    <a:gd name="connsiteY155" fmla="*/ 3352800 h 6713838"/>
                    <a:gd name="connsiteX156" fmla="*/ 7927529 w 8372664"/>
                    <a:gd name="connsiteY156" fmla="*/ 3229232 h 6713838"/>
                    <a:gd name="connsiteX157" fmla="*/ 7968718 w 8372664"/>
                    <a:gd name="connsiteY157" fmla="*/ 3171567 h 6713838"/>
                    <a:gd name="connsiteX158" fmla="*/ 8026383 w 8372664"/>
                    <a:gd name="connsiteY158" fmla="*/ 3031524 h 6713838"/>
                    <a:gd name="connsiteX159" fmla="*/ 8042859 w 8372664"/>
                    <a:gd name="connsiteY159" fmla="*/ 2809103 h 6713838"/>
                    <a:gd name="connsiteX160" fmla="*/ 8067572 w 8372664"/>
                    <a:gd name="connsiteY160" fmla="*/ 2471351 h 6713838"/>
                    <a:gd name="connsiteX161" fmla="*/ 8051096 w 8372664"/>
                    <a:gd name="connsiteY161" fmla="*/ 2207740 h 6713838"/>
                    <a:gd name="connsiteX162" fmla="*/ 8009907 w 8372664"/>
                    <a:gd name="connsiteY162" fmla="*/ 2108886 h 6713838"/>
                    <a:gd name="connsiteX163" fmla="*/ 7911053 w 8372664"/>
                    <a:gd name="connsiteY163" fmla="*/ 1935892 h 6713838"/>
                    <a:gd name="connsiteX164" fmla="*/ 7886340 w 8372664"/>
                    <a:gd name="connsiteY164" fmla="*/ 1902940 h 6713838"/>
                    <a:gd name="connsiteX165" fmla="*/ 7853388 w 8372664"/>
                    <a:gd name="connsiteY165" fmla="*/ 1845276 h 6713838"/>
                    <a:gd name="connsiteX166" fmla="*/ 7812199 w 8372664"/>
                    <a:gd name="connsiteY166" fmla="*/ 1787611 h 6713838"/>
                    <a:gd name="connsiteX167" fmla="*/ 7771010 w 8372664"/>
                    <a:gd name="connsiteY167" fmla="*/ 1705232 h 6713838"/>
                    <a:gd name="connsiteX168" fmla="*/ 7680394 w 8372664"/>
                    <a:gd name="connsiteY168" fmla="*/ 1565189 h 6713838"/>
                    <a:gd name="connsiteX169" fmla="*/ 7606253 w 8372664"/>
                    <a:gd name="connsiteY169" fmla="*/ 1458097 h 6713838"/>
                    <a:gd name="connsiteX170" fmla="*/ 7507399 w 8372664"/>
                    <a:gd name="connsiteY170" fmla="*/ 1367481 h 6713838"/>
                    <a:gd name="connsiteX171" fmla="*/ 7466210 w 8372664"/>
                    <a:gd name="connsiteY171" fmla="*/ 1342767 h 6713838"/>
                    <a:gd name="connsiteX172" fmla="*/ 7383832 w 8372664"/>
                    <a:gd name="connsiteY172" fmla="*/ 1301578 h 6713838"/>
                    <a:gd name="connsiteX173" fmla="*/ 7375594 w 8372664"/>
                    <a:gd name="connsiteY173" fmla="*/ 1276865 h 6713838"/>
                    <a:gd name="connsiteX174" fmla="*/ 7350880 w 8372664"/>
                    <a:gd name="connsiteY174" fmla="*/ 1202724 h 6713838"/>
                    <a:gd name="connsiteX175" fmla="*/ 7301453 w 8372664"/>
                    <a:gd name="connsiteY175" fmla="*/ 1013254 h 6713838"/>
                    <a:gd name="connsiteX176" fmla="*/ 7202599 w 8372664"/>
                    <a:gd name="connsiteY176" fmla="*/ 906162 h 6713838"/>
                    <a:gd name="connsiteX177" fmla="*/ 7046080 w 8372664"/>
                    <a:gd name="connsiteY177" fmla="*/ 799070 h 6713838"/>
                    <a:gd name="connsiteX178" fmla="*/ 6963702 w 8372664"/>
                    <a:gd name="connsiteY178" fmla="*/ 741405 h 6713838"/>
                    <a:gd name="connsiteX179" fmla="*/ 6889561 w 8372664"/>
                    <a:gd name="connsiteY179" fmla="*/ 724930 h 6713838"/>
                    <a:gd name="connsiteX180" fmla="*/ 6741280 w 8372664"/>
                    <a:gd name="connsiteY180" fmla="*/ 675503 h 6713838"/>
                    <a:gd name="connsiteX181" fmla="*/ 6584761 w 8372664"/>
                    <a:gd name="connsiteY181" fmla="*/ 683740 h 6713838"/>
                    <a:gd name="connsiteX182" fmla="*/ 6527096 w 8372664"/>
                    <a:gd name="connsiteY182" fmla="*/ 700216 h 6713838"/>
                    <a:gd name="connsiteX183" fmla="*/ 6494145 w 8372664"/>
                    <a:gd name="connsiteY183" fmla="*/ 708454 h 6713838"/>
                    <a:gd name="connsiteX184" fmla="*/ 6378815 w 8372664"/>
                    <a:gd name="connsiteY184" fmla="*/ 700216 h 6713838"/>
                    <a:gd name="connsiteX185" fmla="*/ 6312913 w 8372664"/>
                    <a:gd name="connsiteY185" fmla="*/ 675503 h 6713838"/>
                    <a:gd name="connsiteX186" fmla="*/ 6214059 w 8372664"/>
                    <a:gd name="connsiteY186" fmla="*/ 650789 h 6713838"/>
                    <a:gd name="connsiteX187" fmla="*/ 6049302 w 8372664"/>
                    <a:gd name="connsiteY187" fmla="*/ 535459 h 6713838"/>
                    <a:gd name="connsiteX188" fmla="*/ 5975161 w 8372664"/>
                    <a:gd name="connsiteY188" fmla="*/ 486032 h 6713838"/>
                    <a:gd name="connsiteX189" fmla="*/ 5909259 w 8372664"/>
                    <a:gd name="connsiteY189" fmla="*/ 411892 h 6713838"/>
                    <a:gd name="connsiteX190" fmla="*/ 5785691 w 8372664"/>
                    <a:gd name="connsiteY190" fmla="*/ 313038 h 6713838"/>
                    <a:gd name="connsiteX191" fmla="*/ 5653886 w 8372664"/>
                    <a:gd name="connsiteY191" fmla="*/ 255373 h 6713838"/>
                    <a:gd name="connsiteX192" fmla="*/ 5612696 w 8372664"/>
                    <a:gd name="connsiteY192" fmla="*/ 238897 h 6713838"/>
                    <a:gd name="connsiteX193" fmla="*/ 5538556 w 8372664"/>
                    <a:gd name="connsiteY193" fmla="*/ 230659 h 6713838"/>
                    <a:gd name="connsiteX194" fmla="*/ 5365561 w 8372664"/>
                    <a:gd name="connsiteY194" fmla="*/ 247135 h 6713838"/>
                    <a:gd name="connsiteX195" fmla="*/ 5200805 w 8372664"/>
                    <a:gd name="connsiteY195" fmla="*/ 296562 h 6713838"/>
                    <a:gd name="connsiteX196" fmla="*/ 5027810 w 8372664"/>
                    <a:gd name="connsiteY196" fmla="*/ 313038 h 6713838"/>
                    <a:gd name="connsiteX197" fmla="*/ 4863053 w 8372664"/>
                    <a:gd name="connsiteY197" fmla="*/ 304800 h 6713838"/>
                    <a:gd name="connsiteX198" fmla="*/ 4805388 w 8372664"/>
                    <a:gd name="connsiteY198" fmla="*/ 271849 h 6713838"/>
                    <a:gd name="connsiteX199" fmla="*/ 4747723 w 8372664"/>
                    <a:gd name="connsiteY199" fmla="*/ 247135 h 6713838"/>
                    <a:gd name="connsiteX200" fmla="*/ 4451161 w 8372664"/>
                    <a:gd name="connsiteY200" fmla="*/ 172994 h 6713838"/>
                    <a:gd name="connsiteX201" fmla="*/ 4327594 w 8372664"/>
                    <a:gd name="connsiteY201" fmla="*/ 131805 h 6713838"/>
                    <a:gd name="connsiteX202" fmla="*/ 4269929 w 8372664"/>
                    <a:gd name="connsiteY202" fmla="*/ 115330 h 6713838"/>
                    <a:gd name="connsiteX203" fmla="*/ 4228740 w 8372664"/>
                    <a:gd name="connsiteY203" fmla="*/ 98854 h 6713838"/>
                    <a:gd name="connsiteX204" fmla="*/ 4154599 w 8372664"/>
                    <a:gd name="connsiteY204" fmla="*/ 90616 h 6713838"/>
                    <a:gd name="connsiteX205" fmla="*/ 4080459 w 8372664"/>
                    <a:gd name="connsiteY205" fmla="*/ 131805 h 6713838"/>
                    <a:gd name="connsiteX206" fmla="*/ 3998080 w 8372664"/>
                    <a:gd name="connsiteY206" fmla="*/ 189470 h 6713838"/>
                    <a:gd name="connsiteX207" fmla="*/ 3956891 w 8372664"/>
                    <a:gd name="connsiteY207" fmla="*/ 205946 h 6713838"/>
                    <a:gd name="connsiteX208" fmla="*/ 3899226 w 8372664"/>
                    <a:gd name="connsiteY208" fmla="*/ 238897 h 6713838"/>
                    <a:gd name="connsiteX209" fmla="*/ 3833323 w 8372664"/>
                    <a:gd name="connsiteY209" fmla="*/ 247135 h 6713838"/>
                    <a:gd name="connsiteX210" fmla="*/ 3808610 w 8372664"/>
                    <a:gd name="connsiteY210" fmla="*/ 255373 h 6713838"/>
                    <a:gd name="connsiteX211" fmla="*/ 3783896 w 8372664"/>
                    <a:gd name="connsiteY211" fmla="*/ 271849 h 6713838"/>
                    <a:gd name="connsiteX212" fmla="*/ 3717994 w 8372664"/>
                    <a:gd name="connsiteY212" fmla="*/ 321276 h 6713838"/>
                    <a:gd name="connsiteX213" fmla="*/ 3693280 w 8372664"/>
                    <a:gd name="connsiteY213" fmla="*/ 337751 h 6713838"/>
                    <a:gd name="connsiteX214" fmla="*/ 3750945 w 8372664"/>
                    <a:gd name="connsiteY214" fmla="*/ 313038 h 6713838"/>
                    <a:gd name="connsiteX215" fmla="*/ 3783896 w 8372664"/>
                    <a:gd name="connsiteY215" fmla="*/ 255373 h 6713838"/>
                    <a:gd name="connsiteX216" fmla="*/ 3808610 w 8372664"/>
                    <a:gd name="connsiteY216" fmla="*/ 189470 h 6713838"/>
                    <a:gd name="connsiteX217" fmla="*/ 3866275 w 8372664"/>
                    <a:gd name="connsiteY217" fmla="*/ 131805 h 6713838"/>
                    <a:gd name="connsiteX218" fmla="*/ 3841561 w 8372664"/>
                    <a:gd name="connsiteY218" fmla="*/ 164757 h 6713838"/>
                    <a:gd name="connsiteX219" fmla="*/ 3833323 w 8372664"/>
                    <a:gd name="connsiteY219" fmla="*/ 205946 h 6713838"/>
                    <a:gd name="connsiteX220" fmla="*/ 3965129 w 8372664"/>
                    <a:gd name="connsiteY220" fmla="*/ 378940 h 6713838"/>
                    <a:gd name="connsiteX221" fmla="*/ 3965129 w 8372664"/>
                    <a:gd name="connsiteY221" fmla="*/ 617838 h 6713838"/>
                    <a:gd name="connsiteX222" fmla="*/ 3940415 w 8372664"/>
                    <a:gd name="connsiteY222" fmla="*/ 609600 h 6713838"/>
                    <a:gd name="connsiteX223" fmla="*/ 3726232 w 8372664"/>
                    <a:gd name="connsiteY223" fmla="*/ 477794 h 6713838"/>
                    <a:gd name="connsiteX224" fmla="*/ 3561475 w 8372664"/>
                    <a:gd name="connsiteY224" fmla="*/ 370703 h 6713838"/>
                    <a:gd name="connsiteX225" fmla="*/ 3503810 w 8372664"/>
                    <a:gd name="connsiteY225" fmla="*/ 345989 h 6713838"/>
                    <a:gd name="connsiteX226" fmla="*/ 3347291 w 8372664"/>
                    <a:gd name="connsiteY226" fmla="*/ 329513 h 6713838"/>
                    <a:gd name="connsiteX227" fmla="*/ 3273151 w 8372664"/>
                    <a:gd name="connsiteY227" fmla="*/ 313038 h 6713838"/>
                    <a:gd name="connsiteX228" fmla="*/ 3190772 w 8372664"/>
                    <a:gd name="connsiteY228" fmla="*/ 296562 h 6713838"/>
                    <a:gd name="connsiteX229" fmla="*/ 3116632 w 8372664"/>
                    <a:gd name="connsiteY229" fmla="*/ 313038 h 6713838"/>
                    <a:gd name="connsiteX230" fmla="*/ 3067205 w 8372664"/>
                    <a:gd name="connsiteY230" fmla="*/ 337751 h 6713838"/>
                    <a:gd name="connsiteX231" fmla="*/ 2993064 w 8372664"/>
                    <a:gd name="connsiteY231" fmla="*/ 271849 h 6713838"/>
                    <a:gd name="connsiteX232" fmla="*/ 2960113 w 8372664"/>
                    <a:gd name="connsiteY232" fmla="*/ 205946 h 6713838"/>
                    <a:gd name="connsiteX233" fmla="*/ 2951875 w 8372664"/>
                    <a:gd name="connsiteY233" fmla="*/ 172994 h 6713838"/>
                    <a:gd name="connsiteX234" fmla="*/ 2918923 w 8372664"/>
                    <a:gd name="connsiteY234" fmla="*/ 131805 h 6713838"/>
                    <a:gd name="connsiteX235" fmla="*/ 2902448 w 8372664"/>
                    <a:gd name="connsiteY235" fmla="*/ 74140 h 6713838"/>
                    <a:gd name="connsiteX236" fmla="*/ 2853021 w 8372664"/>
                    <a:gd name="connsiteY236" fmla="*/ 49427 h 6713838"/>
                    <a:gd name="connsiteX237" fmla="*/ 2828307 w 8372664"/>
                    <a:gd name="connsiteY237" fmla="*/ 32951 h 6713838"/>
                    <a:gd name="connsiteX238" fmla="*/ 2803594 w 8372664"/>
                    <a:gd name="connsiteY238" fmla="*/ 8238 h 6713838"/>
                    <a:gd name="connsiteX239" fmla="*/ 2754167 w 8372664"/>
                    <a:gd name="connsiteY239" fmla="*/ 0 h 6713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</a:cxnLst>
                  <a:rect l="l" t="t" r="r" b="b"/>
                  <a:pathLst>
                    <a:path w="8372664" h="6713838">
                      <a:moveTo>
                        <a:pt x="2754167" y="0"/>
                      </a:moveTo>
                      <a:cubicBezTo>
                        <a:pt x="2697875" y="0"/>
                        <a:pt x="2561875" y="3553"/>
                        <a:pt x="2465842" y="8238"/>
                      </a:cubicBezTo>
                      <a:cubicBezTo>
                        <a:pt x="2449159" y="9052"/>
                        <a:pt x="2432924" y="13936"/>
                        <a:pt x="2416415" y="16476"/>
                      </a:cubicBezTo>
                      <a:cubicBezTo>
                        <a:pt x="2397224" y="19428"/>
                        <a:pt x="2377972" y="21967"/>
                        <a:pt x="2358751" y="24713"/>
                      </a:cubicBezTo>
                      <a:cubicBezTo>
                        <a:pt x="2240931" y="63987"/>
                        <a:pt x="2293294" y="48123"/>
                        <a:pt x="2202232" y="74140"/>
                      </a:cubicBezTo>
                      <a:cubicBezTo>
                        <a:pt x="2188502" y="82378"/>
                        <a:pt x="2175099" y="91187"/>
                        <a:pt x="2161042" y="98854"/>
                      </a:cubicBezTo>
                      <a:cubicBezTo>
                        <a:pt x="2120548" y="120942"/>
                        <a:pt x="2112400" y="115497"/>
                        <a:pt x="2086902" y="148281"/>
                      </a:cubicBezTo>
                      <a:cubicBezTo>
                        <a:pt x="2074745" y="163911"/>
                        <a:pt x="2060213" y="178923"/>
                        <a:pt x="2053951" y="197708"/>
                      </a:cubicBezTo>
                      <a:cubicBezTo>
                        <a:pt x="2044511" y="226026"/>
                        <a:pt x="2036311" y="249434"/>
                        <a:pt x="2029237" y="280086"/>
                      </a:cubicBezTo>
                      <a:cubicBezTo>
                        <a:pt x="2025481" y="296361"/>
                        <a:pt x="2025050" y="313309"/>
                        <a:pt x="2020999" y="329513"/>
                      </a:cubicBezTo>
                      <a:cubicBezTo>
                        <a:pt x="2002422" y="403820"/>
                        <a:pt x="1998659" y="374190"/>
                        <a:pt x="1955096" y="461319"/>
                      </a:cubicBezTo>
                      <a:cubicBezTo>
                        <a:pt x="1934647" y="502218"/>
                        <a:pt x="1936673" y="504456"/>
                        <a:pt x="1897432" y="543697"/>
                      </a:cubicBezTo>
                      <a:cubicBezTo>
                        <a:pt x="1887723" y="553406"/>
                        <a:pt x="1875904" y="560795"/>
                        <a:pt x="1864480" y="568411"/>
                      </a:cubicBezTo>
                      <a:cubicBezTo>
                        <a:pt x="1851158" y="577292"/>
                        <a:pt x="1837612" y="585964"/>
                        <a:pt x="1823291" y="593124"/>
                      </a:cubicBezTo>
                      <a:cubicBezTo>
                        <a:pt x="1786900" y="611320"/>
                        <a:pt x="1747590" y="618871"/>
                        <a:pt x="1707961" y="626076"/>
                      </a:cubicBezTo>
                      <a:cubicBezTo>
                        <a:pt x="1691528" y="629064"/>
                        <a:pt x="1675200" y="633202"/>
                        <a:pt x="1658534" y="634313"/>
                      </a:cubicBezTo>
                      <a:cubicBezTo>
                        <a:pt x="1592720" y="638700"/>
                        <a:pt x="1526729" y="639805"/>
                        <a:pt x="1460826" y="642551"/>
                      </a:cubicBezTo>
                      <a:cubicBezTo>
                        <a:pt x="1399742" y="652732"/>
                        <a:pt x="1415520" y="646081"/>
                        <a:pt x="1353734" y="675503"/>
                      </a:cubicBezTo>
                      <a:cubicBezTo>
                        <a:pt x="1314929" y="693982"/>
                        <a:pt x="1272789" y="707379"/>
                        <a:pt x="1238405" y="733167"/>
                      </a:cubicBezTo>
                      <a:cubicBezTo>
                        <a:pt x="1216437" y="749643"/>
                        <a:pt x="1195788" y="768040"/>
                        <a:pt x="1172502" y="782594"/>
                      </a:cubicBezTo>
                      <a:cubicBezTo>
                        <a:pt x="1151675" y="795611"/>
                        <a:pt x="1126585" y="801270"/>
                        <a:pt x="1106599" y="815546"/>
                      </a:cubicBezTo>
                      <a:cubicBezTo>
                        <a:pt x="1087639" y="829089"/>
                        <a:pt x="1074348" y="849229"/>
                        <a:pt x="1057172" y="864973"/>
                      </a:cubicBezTo>
                      <a:cubicBezTo>
                        <a:pt x="1041363" y="879465"/>
                        <a:pt x="1022171" y="890293"/>
                        <a:pt x="1007745" y="906162"/>
                      </a:cubicBezTo>
                      <a:cubicBezTo>
                        <a:pt x="994425" y="920814"/>
                        <a:pt x="987164" y="940127"/>
                        <a:pt x="974794" y="955589"/>
                      </a:cubicBezTo>
                      <a:cubicBezTo>
                        <a:pt x="965090" y="967719"/>
                        <a:pt x="952826" y="977556"/>
                        <a:pt x="941842" y="988540"/>
                      </a:cubicBezTo>
                      <a:cubicBezTo>
                        <a:pt x="939096" y="1007762"/>
                        <a:pt x="936797" y="1027052"/>
                        <a:pt x="933605" y="1046205"/>
                      </a:cubicBezTo>
                      <a:cubicBezTo>
                        <a:pt x="931303" y="1060016"/>
                        <a:pt x="927872" y="1073618"/>
                        <a:pt x="925367" y="1087394"/>
                      </a:cubicBezTo>
                      <a:cubicBezTo>
                        <a:pt x="922379" y="1103828"/>
                        <a:pt x="919875" y="1120345"/>
                        <a:pt x="917129" y="1136821"/>
                      </a:cubicBezTo>
                      <a:cubicBezTo>
                        <a:pt x="922704" y="1292928"/>
                        <a:pt x="936346" y="1383981"/>
                        <a:pt x="908891" y="1532238"/>
                      </a:cubicBezTo>
                      <a:cubicBezTo>
                        <a:pt x="905083" y="1552801"/>
                        <a:pt x="893530" y="1571198"/>
                        <a:pt x="884178" y="1589903"/>
                      </a:cubicBezTo>
                      <a:cubicBezTo>
                        <a:pt x="856798" y="1644662"/>
                        <a:pt x="830306" y="1677891"/>
                        <a:pt x="793561" y="1729946"/>
                      </a:cubicBezTo>
                      <a:cubicBezTo>
                        <a:pt x="779939" y="1749244"/>
                        <a:pt x="764525" y="1767356"/>
                        <a:pt x="752372" y="1787611"/>
                      </a:cubicBezTo>
                      <a:cubicBezTo>
                        <a:pt x="744134" y="1801341"/>
                        <a:pt x="736145" y="1815222"/>
                        <a:pt x="727659" y="1828800"/>
                      </a:cubicBezTo>
                      <a:cubicBezTo>
                        <a:pt x="705091" y="1864909"/>
                        <a:pt x="669721" y="1909229"/>
                        <a:pt x="645280" y="1935892"/>
                      </a:cubicBezTo>
                      <a:cubicBezTo>
                        <a:pt x="638590" y="1943190"/>
                        <a:pt x="627568" y="1945366"/>
                        <a:pt x="620567" y="1952367"/>
                      </a:cubicBezTo>
                      <a:cubicBezTo>
                        <a:pt x="599927" y="1973007"/>
                        <a:pt x="582537" y="1996671"/>
                        <a:pt x="562902" y="2018270"/>
                      </a:cubicBezTo>
                      <a:cubicBezTo>
                        <a:pt x="539651" y="2043846"/>
                        <a:pt x="491576" y="2084866"/>
                        <a:pt x="472286" y="2100649"/>
                      </a:cubicBezTo>
                      <a:cubicBezTo>
                        <a:pt x="464623" y="2106918"/>
                        <a:pt x="455810" y="2111632"/>
                        <a:pt x="447572" y="2117124"/>
                      </a:cubicBezTo>
                      <a:cubicBezTo>
                        <a:pt x="433842" y="2136346"/>
                        <a:pt x="421853" y="2156938"/>
                        <a:pt x="406383" y="2174789"/>
                      </a:cubicBezTo>
                      <a:cubicBezTo>
                        <a:pt x="386036" y="2198266"/>
                        <a:pt x="361514" y="2217829"/>
                        <a:pt x="340480" y="2240692"/>
                      </a:cubicBezTo>
                      <a:cubicBezTo>
                        <a:pt x="312981" y="2270582"/>
                        <a:pt x="235126" y="2347635"/>
                        <a:pt x="200437" y="2405449"/>
                      </a:cubicBezTo>
                      <a:cubicBezTo>
                        <a:pt x="189047" y="2424432"/>
                        <a:pt x="177387" y="2443312"/>
                        <a:pt x="167486" y="2463113"/>
                      </a:cubicBezTo>
                      <a:cubicBezTo>
                        <a:pt x="163603" y="2470880"/>
                        <a:pt x="161743" y="2479510"/>
                        <a:pt x="159248" y="2487827"/>
                      </a:cubicBezTo>
                      <a:cubicBezTo>
                        <a:pt x="153504" y="2506975"/>
                        <a:pt x="148264" y="2526270"/>
                        <a:pt x="142772" y="2545492"/>
                      </a:cubicBezTo>
                      <a:cubicBezTo>
                        <a:pt x="140026" y="2718487"/>
                        <a:pt x="141542" y="2891602"/>
                        <a:pt x="134534" y="3064476"/>
                      </a:cubicBezTo>
                      <a:cubicBezTo>
                        <a:pt x="133290" y="3095151"/>
                        <a:pt x="124080" y="3124988"/>
                        <a:pt x="118059" y="3155092"/>
                      </a:cubicBezTo>
                      <a:cubicBezTo>
                        <a:pt x="110349" y="3193644"/>
                        <a:pt x="101874" y="3232042"/>
                        <a:pt x="93345" y="3270421"/>
                      </a:cubicBezTo>
                      <a:cubicBezTo>
                        <a:pt x="78345" y="3337920"/>
                        <a:pt x="87254" y="3274017"/>
                        <a:pt x="68632" y="3385751"/>
                      </a:cubicBezTo>
                      <a:cubicBezTo>
                        <a:pt x="62248" y="3424056"/>
                        <a:pt x="59490" y="3462946"/>
                        <a:pt x="52156" y="3501081"/>
                      </a:cubicBezTo>
                      <a:cubicBezTo>
                        <a:pt x="39968" y="3564458"/>
                        <a:pt x="34441" y="3578936"/>
                        <a:pt x="19205" y="3624649"/>
                      </a:cubicBezTo>
                      <a:cubicBezTo>
                        <a:pt x="10173" y="3687873"/>
                        <a:pt x="-13973" y="3800061"/>
                        <a:pt x="10967" y="3863546"/>
                      </a:cubicBezTo>
                      <a:cubicBezTo>
                        <a:pt x="40489" y="3938692"/>
                        <a:pt x="119640" y="3995191"/>
                        <a:pt x="183961" y="4036540"/>
                      </a:cubicBezTo>
                      <a:cubicBezTo>
                        <a:pt x="191265" y="4041236"/>
                        <a:pt x="200437" y="4042032"/>
                        <a:pt x="208675" y="4044778"/>
                      </a:cubicBezTo>
                      <a:cubicBezTo>
                        <a:pt x="214167" y="4053016"/>
                        <a:pt x="216703" y="4064329"/>
                        <a:pt x="225151" y="4069492"/>
                      </a:cubicBezTo>
                      <a:cubicBezTo>
                        <a:pt x="231764" y="4073533"/>
                        <a:pt x="423079" y="4165980"/>
                        <a:pt x="447572" y="4184821"/>
                      </a:cubicBezTo>
                      <a:lnTo>
                        <a:pt x="554664" y="4267200"/>
                      </a:lnTo>
                      <a:cubicBezTo>
                        <a:pt x="551918" y="4294659"/>
                        <a:pt x="551222" y="4322402"/>
                        <a:pt x="546426" y="4349578"/>
                      </a:cubicBezTo>
                      <a:cubicBezTo>
                        <a:pt x="542952" y="4369265"/>
                        <a:pt x="535102" y="4387927"/>
                        <a:pt x="529951" y="4407243"/>
                      </a:cubicBezTo>
                      <a:cubicBezTo>
                        <a:pt x="524117" y="4429122"/>
                        <a:pt x="518967" y="4451178"/>
                        <a:pt x="513475" y="4473146"/>
                      </a:cubicBezTo>
                      <a:cubicBezTo>
                        <a:pt x="498294" y="4655313"/>
                        <a:pt x="493428" y="4662236"/>
                        <a:pt x="521713" y="4926227"/>
                      </a:cubicBezTo>
                      <a:cubicBezTo>
                        <a:pt x="528495" y="4989528"/>
                        <a:pt x="591377" y="5119254"/>
                        <a:pt x="620567" y="5165124"/>
                      </a:cubicBezTo>
                      <a:cubicBezTo>
                        <a:pt x="673909" y="5248947"/>
                        <a:pt x="683113" y="5271326"/>
                        <a:pt x="752372" y="5346357"/>
                      </a:cubicBezTo>
                      <a:cubicBezTo>
                        <a:pt x="759087" y="5353632"/>
                        <a:pt x="769271" y="5356754"/>
                        <a:pt x="777086" y="5362832"/>
                      </a:cubicBezTo>
                      <a:cubicBezTo>
                        <a:pt x="818723" y="5395216"/>
                        <a:pt x="850612" y="5445006"/>
                        <a:pt x="900653" y="5461686"/>
                      </a:cubicBezTo>
                      <a:cubicBezTo>
                        <a:pt x="942241" y="5475549"/>
                        <a:pt x="944784" y="5475515"/>
                        <a:pt x="999507" y="5502876"/>
                      </a:cubicBezTo>
                      <a:cubicBezTo>
                        <a:pt x="1074939" y="5540592"/>
                        <a:pt x="949520" y="5494414"/>
                        <a:pt x="1073648" y="5544065"/>
                      </a:cubicBezTo>
                      <a:cubicBezTo>
                        <a:pt x="1111550" y="5559226"/>
                        <a:pt x="1152466" y="5566998"/>
                        <a:pt x="1188978" y="5585254"/>
                      </a:cubicBezTo>
                      <a:cubicBezTo>
                        <a:pt x="1241331" y="5611431"/>
                        <a:pt x="1309893" y="5650743"/>
                        <a:pt x="1370210" y="5667632"/>
                      </a:cubicBezTo>
                      <a:cubicBezTo>
                        <a:pt x="1416390" y="5680562"/>
                        <a:pt x="1463601" y="5689477"/>
                        <a:pt x="1510253" y="5700584"/>
                      </a:cubicBezTo>
                      <a:cubicBezTo>
                        <a:pt x="1521267" y="5703206"/>
                        <a:pt x="1532464" y="5705241"/>
                        <a:pt x="1543205" y="5708821"/>
                      </a:cubicBezTo>
                      <a:cubicBezTo>
                        <a:pt x="1551443" y="5711567"/>
                        <a:pt x="1559457" y="5715106"/>
                        <a:pt x="1567918" y="5717059"/>
                      </a:cubicBezTo>
                      <a:cubicBezTo>
                        <a:pt x="1595204" y="5723356"/>
                        <a:pt x="1622914" y="5727667"/>
                        <a:pt x="1650296" y="5733535"/>
                      </a:cubicBezTo>
                      <a:cubicBezTo>
                        <a:pt x="1661367" y="5735907"/>
                        <a:pt x="1672146" y="5739553"/>
                        <a:pt x="1683248" y="5741773"/>
                      </a:cubicBezTo>
                      <a:cubicBezTo>
                        <a:pt x="1699627" y="5745049"/>
                        <a:pt x="1716267" y="5746886"/>
                        <a:pt x="1732675" y="5750011"/>
                      </a:cubicBezTo>
                      <a:cubicBezTo>
                        <a:pt x="1773938" y="5757871"/>
                        <a:pt x="1815238" y="5765612"/>
                        <a:pt x="1856242" y="5774724"/>
                      </a:cubicBezTo>
                      <a:cubicBezTo>
                        <a:pt x="1864719" y="5776608"/>
                        <a:pt x="1872607" y="5780576"/>
                        <a:pt x="1880956" y="5782962"/>
                      </a:cubicBezTo>
                      <a:cubicBezTo>
                        <a:pt x="1911060" y="5791563"/>
                        <a:pt x="1941009" y="5800884"/>
                        <a:pt x="1971572" y="5807676"/>
                      </a:cubicBezTo>
                      <a:cubicBezTo>
                        <a:pt x="1990526" y="5811888"/>
                        <a:pt x="2010015" y="5813167"/>
                        <a:pt x="2029237" y="5815913"/>
                      </a:cubicBezTo>
                      <a:cubicBezTo>
                        <a:pt x="2155211" y="5885900"/>
                        <a:pt x="2059445" y="5823811"/>
                        <a:pt x="2144567" y="5898292"/>
                      </a:cubicBezTo>
                      <a:cubicBezTo>
                        <a:pt x="2152018" y="5904811"/>
                        <a:pt x="2162279" y="5907766"/>
                        <a:pt x="2169280" y="5914767"/>
                      </a:cubicBezTo>
                      <a:cubicBezTo>
                        <a:pt x="2189920" y="5935407"/>
                        <a:pt x="2205496" y="5960871"/>
                        <a:pt x="2226945" y="5980670"/>
                      </a:cubicBezTo>
                      <a:cubicBezTo>
                        <a:pt x="2241495" y="5994101"/>
                        <a:pt x="2260531" y="6001740"/>
                        <a:pt x="2276372" y="6013621"/>
                      </a:cubicBezTo>
                      <a:cubicBezTo>
                        <a:pt x="2283837" y="6019220"/>
                        <a:pt x="2321989" y="6048787"/>
                        <a:pt x="2334037" y="6054811"/>
                      </a:cubicBezTo>
                      <a:cubicBezTo>
                        <a:pt x="2345154" y="6060369"/>
                        <a:pt x="2394504" y="6082284"/>
                        <a:pt x="2416415" y="6087762"/>
                      </a:cubicBezTo>
                      <a:cubicBezTo>
                        <a:pt x="2429999" y="6091158"/>
                        <a:pt x="2444021" y="6092604"/>
                        <a:pt x="2457605" y="6096000"/>
                      </a:cubicBezTo>
                      <a:cubicBezTo>
                        <a:pt x="2466029" y="6098106"/>
                        <a:pt x="2474001" y="6101743"/>
                        <a:pt x="2482318" y="6104238"/>
                      </a:cubicBezTo>
                      <a:cubicBezTo>
                        <a:pt x="2501466" y="6109982"/>
                        <a:pt x="2520697" y="6115453"/>
                        <a:pt x="2539983" y="6120713"/>
                      </a:cubicBezTo>
                      <a:cubicBezTo>
                        <a:pt x="2612214" y="6140412"/>
                        <a:pt x="2527723" y="6116158"/>
                        <a:pt x="2622361" y="6137189"/>
                      </a:cubicBezTo>
                      <a:cubicBezTo>
                        <a:pt x="2630838" y="6139073"/>
                        <a:pt x="2638510" y="6143999"/>
                        <a:pt x="2647075" y="6145427"/>
                      </a:cubicBezTo>
                      <a:cubicBezTo>
                        <a:pt x="2671602" y="6149515"/>
                        <a:pt x="2696568" y="6150379"/>
                        <a:pt x="2721215" y="6153665"/>
                      </a:cubicBezTo>
                      <a:cubicBezTo>
                        <a:pt x="2737771" y="6155873"/>
                        <a:pt x="2754092" y="6159646"/>
                        <a:pt x="2770642" y="6161903"/>
                      </a:cubicBezTo>
                      <a:cubicBezTo>
                        <a:pt x="2814513" y="6167885"/>
                        <a:pt x="2858570" y="6172449"/>
                        <a:pt x="2902448" y="6178378"/>
                      </a:cubicBezTo>
                      <a:cubicBezTo>
                        <a:pt x="2960173" y="6186179"/>
                        <a:pt x="3018931" y="6188965"/>
                        <a:pt x="3075442" y="6203092"/>
                      </a:cubicBezTo>
                      <a:lnTo>
                        <a:pt x="3174296" y="6227805"/>
                      </a:lnTo>
                      <a:cubicBezTo>
                        <a:pt x="3209920" y="6236355"/>
                        <a:pt x="3246632" y="6240934"/>
                        <a:pt x="3281388" y="6252519"/>
                      </a:cubicBezTo>
                      <a:cubicBezTo>
                        <a:pt x="3330602" y="6268924"/>
                        <a:pt x="3359588" y="6278983"/>
                        <a:pt x="3421432" y="6293708"/>
                      </a:cubicBezTo>
                      <a:cubicBezTo>
                        <a:pt x="3440320" y="6298205"/>
                        <a:pt x="3459875" y="6299200"/>
                        <a:pt x="3479096" y="6301946"/>
                      </a:cubicBezTo>
                      <a:cubicBezTo>
                        <a:pt x="3487334" y="6304692"/>
                        <a:pt x="3495214" y="6308956"/>
                        <a:pt x="3503810" y="6310184"/>
                      </a:cubicBezTo>
                      <a:cubicBezTo>
                        <a:pt x="3632064" y="6328505"/>
                        <a:pt x="3734660" y="6314297"/>
                        <a:pt x="3874513" y="6310184"/>
                      </a:cubicBezTo>
                      <a:lnTo>
                        <a:pt x="4286405" y="6318421"/>
                      </a:lnTo>
                      <a:cubicBezTo>
                        <a:pt x="4297719" y="6318840"/>
                        <a:pt x="4308188" y="6324798"/>
                        <a:pt x="4319356" y="6326659"/>
                      </a:cubicBezTo>
                      <a:cubicBezTo>
                        <a:pt x="4357661" y="6333043"/>
                        <a:pt x="4434686" y="6343135"/>
                        <a:pt x="4434686" y="6343135"/>
                      </a:cubicBezTo>
                      <a:cubicBezTo>
                        <a:pt x="4442924" y="6345881"/>
                        <a:pt x="4450736" y="6350776"/>
                        <a:pt x="4459399" y="6351373"/>
                      </a:cubicBezTo>
                      <a:cubicBezTo>
                        <a:pt x="4707974" y="6368516"/>
                        <a:pt x="4602677" y="6335975"/>
                        <a:pt x="4698296" y="6367849"/>
                      </a:cubicBezTo>
                      <a:cubicBezTo>
                        <a:pt x="4712026" y="6381579"/>
                        <a:pt x="4724873" y="6396252"/>
                        <a:pt x="4739486" y="6409038"/>
                      </a:cubicBezTo>
                      <a:cubicBezTo>
                        <a:pt x="4746937" y="6415557"/>
                        <a:pt x="4756143" y="6419759"/>
                        <a:pt x="4764199" y="6425513"/>
                      </a:cubicBezTo>
                      <a:cubicBezTo>
                        <a:pt x="4775372" y="6433493"/>
                        <a:pt x="4786167" y="6441989"/>
                        <a:pt x="4797151" y="6450227"/>
                      </a:cubicBezTo>
                      <a:cubicBezTo>
                        <a:pt x="4814408" y="6476113"/>
                        <a:pt x="4818918" y="6486379"/>
                        <a:pt x="4846578" y="6507892"/>
                      </a:cubicBezTo>
                      <a:cubicBezTo>
                        <a:pt x="4859217" y="6517722"/>
                        <a:pt x="4874037" y="6524367"/>
                        <a:pt x="4887767" y="6532605"/>
                      </a:cubicBezTo>
                      <a:cubicBezTo>
                        <a:pt x="4893259" y="6540843"/>
                        <a:pt x="4899330" y="6548723"/>
                        <a:pt x="4904242" y="6557319"/>
                      </a:cubicBezTo>
                      <a:cubicBezTo>
                        <a:pt x="4910335" y="6567981"/>
                        <a:pt x="4913906" y="6580052"/>
                        <a:pt x="4920718" y="6590270"/>
                      </a:cubicBezTo>
                      <a:cubicBezTo>
                        <a:pt x="4935950" y="6613118"/>
                        <a:pt x="4953994" y="6633966"/>
                        <a:pt x="4970145" y="6656173"/>
                      </a:cubicBezTo>
                      <a:cubicBezTo>
                        <a:pt x="4975968" y="6664180"/>
                        <a:pt x="4979104" y="6674443"/>
                        <a:pt x="4986621" y="6680886"/>
                      </a:cubicBezTo>
                      <a:cubicBezTo>
                        <a:pt x="5011381" y="6702109"/>
                        <a:pt x="5025568" y="6704853"/>
                        <a:pt x="5052523" y="6713838"/>
                      </a:cubicBezTo>
                      <a:cubicBezTo>
                        <a:pt x="5110188" y="6711092"/>
                        <a:pt x="5167958" y="6710028"/>
                        <a:pt x="5225518" y="6705600"/>
                      </a:cubicBezTo>
                      <a:cubicBezTo>
                        <a:pt x="5239478" y="6704526"/>
                        <a:pt x="5252896" y="6699664"/>
                        <a:pt x="5266707" y="6697362"/>
                      </a:cubicBezTo>
                      <a:cubicBezTo>
                        <a:pt x="5285860" y="6694170"/>
                        <a:pt x="5305150" y="6691870"/>
                        <a:pt x="5324372" y="6689124"/>
                      </a:cubicBezTo>
                      <a:cubicBezTo>
                        <a:pt x="5340848" y="6680886"/>
                        <a:pt x="5359063" y="6675463"/>
                        <a:pt x="5373799" y="6664411"/>
                      </a:cubicBezTo>
                      <a:cubicBezTo>
                        <a:pt x="5381720" y="6658471"/>
                        <a:pt x="5382037" y="6645189"/>
                        <a:pt x="5390275" y="6639697"/>
                      </a:cubicBezTo>
                      <a:cubicBezTo>
                        <a:pt x="5399695" y="6633417"/>
                        <a:pt x="5412485" y="6635039"/>
                        <a:pt x="5423226" y="6631459"/>
                      </a:cubicBezTo>
                      <a:cubicBezTo>
                        <a:pt x="5445483" y="6624040"/>
                        <a:pt x="5467472" y="6615770"/>
                        <a:pt x="5489129" y="6606746"/>
                      </a:cubicBezTo>
                      <a:cubicBezTo>
                        <a:pt x="5500465" y="6602023"/>
                        <a:pt x="5510917" y="6595387"/>
                        <a:pt x="5522080" y="6590270"/>
                      </a:cubicBezTo>
                      <a:cubicBezTo>
                        <a:pt x="5576827" y="6565178"/>
                        <a:pt x="5630240" y="6536711"/>
                        <a:pt x="5686837" y="6516130"/>
                      </a:cubicBezTo>
                      <a:lnTo>
                        <a:pt x="5777453" y="6483178"/>
                      </a:lnTo>
                      <a:cubicBezTo>
                        <a:pt x="5799421" y="6466702"/>
                        <a:pt x="5821914" y="6450905"/>
                        <a:pt x="5843356" y="6433751"/>
                      </a:cubicBezTo>
                      <a:cubicBezTo>
                        <a:pt x="5883366" y="6401743"/>
                        <a:pt x="5933730" y="6356040"/>
                        <a:pt x="5966923" y="6318421"/>
                      </a:cubicBezTo>
                      <a:cubicBezTo>
                        <a:pt x="5987637" y="6294945"/>
                        <a:pt x="6000767" y="6264598"/>
                        <a:pt x="6024588" y="6244281"/>
                      </a:cubicBezTo>
                      <a:cubicBezTo>
                        <a:pt x="6094787" y="6184406"/>
                        <a:pt x="6186964" y="6149577"/>
                        <a:pt x="6247010" y="6079524"/>
                      </a:cubicBezTo>
                      <a:cubicBezTo>
                        <a:pt x="6263486" y="6060302"/>
                        <a:pt x="6282394" y="6042924"/>
                        <a:pt x="6296437" y="6021859"/>
                      </a:cubicBezTo>
                      <a:cubicBezTo>
                        <a:pt x="6388765" y="5883367"/>
                        <a:pt x="6237230" y="5983207"/>
                        <a:pt x="6469432" y="5766486"/>
                      </a:cubicBezTo>
                      <a:cubicBezTo>
                        <a:pt x="6510621" y="5728043"/>
                        <a:pt x="6548448" y="5685648"/>
                        <a:pt x="6592999" y="5651157"/>
                      </a:cubicBezTo>
                      <a:cubicBezTo>
                        <a:pt x="6699104" y="5569011"/>
                        <a:pt x="6880164" y="5490297"/>
                        <a:pt x="6996653" y="5461686"/>
                      </a:cubicBezTo>
                      <a:cubicBezTo>
                        <a:pt x="7060709" y="5445953"/>
                        <a:pt x="7128458" y="5456195"/>
                        <a:pt x="7194361" y="5453449"/>
                      </a:cubicBezTo>
                      <a:cubicBezTo>
                        <a:pt x="7213583" y="5450703"/>
                        <a:pt x="7233265" y="5450214"/>
                        <a:pt x="7252026" y="5445211"/>
                      </a:cubicBezTo>
                      <a:cubicBezTo>
                        <a:pt x="7274695" y="5439166"/>
                        <a:pt x="7296490" y="5430026"/>
                        <a:pt x="7317929" y="5420497"/>
                      </a:cubicBezTo>
                      <a:cubicBezTo>
                        <a:pt x="7379164" y="5393281"/>
                        <a:pt x="7416625" y="5374246"/>
                        <a:pt x="7466210" y="5329881"/>
                      </a:cubicBezTo>
                      <a:cubicBezTo>
                        <a:pt x="7498044" y="5301398"/>
                        <a:pt x="7526621" y="5269470"/>
                        <a:pt x="7556826" y="5239265"/>
                      </a:cubicBezTo>
                      <a:cubicBezTo>
                        <a:pt x="7559572" y="5231027"/>
                        <a:pt x="7562015" y="5222682"/>
                        <a:pt x="7565064" y="5214551"/>
                      </a:cubicBezTo>
                      <a:cubicBezTo>
                        <a:pt x="7570256" y="5200705"/>
                        <a:pt x="7576864" y="5187391"/>
                        <a:pt x="7581540" y="5173362"/>
                      </a:cubicBezTo>
                      <a:cubicBezTo>
                        <a:pt x="7592884" y="5139330"/>
                        <a:pt x="7606024" y="5083660"/>
                        <a:pt x="7614491" y="5049794"/>
                      </a:cubicBezTo>
                      <a:cubicBezTo>
                        <a:pt x="7622566" y="4977119"/>
                        <a:pt x="7622668" y="4960636"/>
                        <a:pt x="7639205" y="4885038"/>
                      </a:cubicBezTo>
                      <a:cubicBezTo>
                        <a:pt x="7651872" y="4827130"/>
                        <a:pt x="7667065" y="4769802"/>
                        <a:pt x="7680394" y="4712043"/>
                      </a:cubicBezTo>
                      <a:cubicBezTo>
                        <a:pt x="7690431" y="4668549"/>
                        <a:pt x="7688411" y="4649278"/>
                        <a:pt x="7713345" y="4604951"/>
                      </a:cubicBezTo>
                      <a:cubicBezTo>
                        <a:pt x="7726807" y="4581018"/>
                        <a:pt x="7745035" y="4560011"/>
                        <a:pt x="7762772" y="4539049"/>
                      </a:cubicBezTo>
                      <a:cubicBezTo>
                        <a:pt x="7784993" y="4512788"/>
                        <a:pt x="7817233" y="4485211"/>
                        <a:pt x="7845151" y="4464908"/>
                      </a:cubicBezTo>
                      <a:cubicBezTo>
                        <a:pt x="7861165" y="4453262"/>
                        <a:pt x="7877159" y="4441373"/>
                        <a:pt x="7894578" y="4431957"/>
                      </a:cubicBezTo>
                      <a:cubicBezTo>
                        <a:pt x="7938161" y="4408399"/>
                        <a:pt x="8148120" y="4308341"/>
                        <a:pt x="8232329" y="4250724"/>
                      </a:cubicBezTo>
                      <a:cubicBezTo>
                        <a:pt x="8258168" y="4233045"/>
                        <a:pt x="8283526" y="4214363"/>
                        <a:pt x="8306469" y="4193059"/>
                      </a:cubicBezTo>
                      <a:cubicBezTo>
                        <a:pt x="8322185" y="4178466"/>
                        <a:pt x="8333929" y="4160108"/>
                        <a:pt x="8347659" y="4143632"/>
                      </a:cubicBezTo>
                      <a:cubicBezTo>
                        <a:pt x="8373612" y="4039815"/>
                        <a:pt x="8384066" y="4024394"/>
                        <a:pt x="8355896" y="3880021"/>
                      </a:cubicBezTo>
                      <a:cubicBezTo>
                        <a:pt x="8346228" y="3830472"/>
                        <a:pt x="8320809" y="3785132"/>
                        <a:pt x="8298232" y="3739978"/>
                      </a:cubicBezTo>
                      <a:cubicBezTo>
                        <a:pt x="8284949" y="3713412"/>
                        <a:pt x="8271284" y="3685252"/>
                        <a:pt x="8248805" y="3665838"/>
                      </a:cubicBezTo>
                      <a:cubicBezTo>
                        <a:pt x="8156739" y="3586326"/>
                        <a:pt x="8116717" y="3594255"/>
                        <a:pt x="8026383" y="3534032"/>
                      </a:cubicBezTo>
                      <a:cubicBezTo>
                        <a:pt x="7997124" y="3514526"/>
                        <a:pt x="7971464" y="3490097"/>
                        <a:pt x="7944005" y="3468130"/>
                      </a:cubicBezTo>
                      <a:cubicBezTo>
                        <a:pt x="7931835" y="3443791"/>
                        <a:pt x="7918941" y="3420283"/>
                        <a:pt x="7911053" y="3393989"/>
                      </a:cubicBezTo>
                      <a:cubicBezTo>
                        <a:pt x="7907030" y="3380578"/>
                        <a:pt x="7905561" y="3366530"/>
                        <a:pt x="7902815" y="3352800"/>
                      </a:cubicBezTo>
                      <a:cubicBezTo>
                        <a:pt x="7911053" y="3311611"/>
                        <a:pt x="7913174" y="3268708"/>
                        <a:pt x="7927529" y="3229232"/>
                      </a:cubicBezTo>
                      <a:cubicBezTo>
                        <a:pt x="7935602" y="3207033"/>
                        <a:pt x="7956565" y="3191822"/>
                        <a:pt x="7968718" y="3171567"/>
                      </a:cubicBezTo>
                      <a:cubicBezTo>
                        <a:pt x="8002169" y="3115816"/>
                        <a:pt x="8005729" y="3093484"/>
                        <a:pt x="8026383" y="3031524"/>
                      </a:cubicBezTo>
                      <a:cubicBezTo>
                        <a:pt x="8048492" y="2766222"/>
                        <a:pt x="8019384" y="3122105"/>
                        <a:pt x="8042859" y="2809103"/>
                      </a:cubicBezTo>
                      <a:cubicBezTo>
                        <a:pt x="8069089" y="2459363"/>
                        <a:pt x="8051046" y="2735756"/>
                        <a:pt x="8067572" y="2471351"/>
                      </a:cubicBezTo>
                      <a:cubicBezTo>
                        <a:pt x="8062080" y="2383481"/>
                        <a:pt x="8064929" y="2294688"/>
                        <a:pt x="8051096" y="2207740"/>
                      </a:cubicBezTo>
                      <a:cubicBezTo>
                        <a:pt x="8045487" y="2172486"/>
                        <a:pt x="8026255" y="2140620"/>
                        <a:pt x="8009907" y="2108886"/>
                      </a:cubicBezTo>
                      <a:cubicBezTo>
                        <a:pt x="7979492" y="2049844"/>
                        <a:pt x="7945223" y="1992843"/>
                        <a:pt x="7911053" y="1935892"/>
                      </a:cubicBezTo>
                      <a:cubicBezTo>
                        <a:pt x="7903989" y="1924119"/>
                        <a:pt x="7893711" y="1914523"/>
                        <a:pt x="7886340" y="1902940"/>
                      </a:cubicBezTo>
                      <a:cubicBezTo>
                        <a:pt x="7874454" y="1884263"/>
                        <a:pt x="7865360" y="1863898"/>
                        <a:pt x="7853388" y="1845276"/>
                      </a:cubicBezTo>
                      <a:cubicBezTo>
                        <a:pt x="7840614" y="1825406"/>
                        <a:pt x="7824175" y="1807971"/>
                        <a:pt x="7812199" y="1787611"/>
                      </a:cubicBezTo>
                      <a:cubicBezTo>
                        <a:pt x="7796633" y="1761149"/>
                        <a:pt x="7786661" y="1731644"/>
                        <a:pt x="7771010" y="1705232"/>
                      </a:cubicBezTo>
                      <a:cubicBezTo>
                        <a:pt x="7742665" y="1657399"/>
                        <a:pt x="7711236" y="1611452"/>
                        <a:pt x="7680394" y="1565189"/>
                      </a:cubicBezTo>
                      <a:cubicBezTo>
                        <a:pt x="7656310" y="1529064"/>
                        <a:pt x="7636954" y="1488798"/>
                        <a:pt x="7606253" y="1458097"/>
                      </a:cubicBezTo>
                      <a:cubicBezTo>
                        <a:pt x="7568319" y="1420163"/>
                        <a:pt x="7549011" y="1396610"/>
                        <a:pt x="7507399" y="1367481"/>
                      </a:cubicBezTo>
                      <a:cubicBezTo>
                        <a:pt x="7494282" y="1358299"/>
                        <a:pt x="7480338" y="1350302"/>
                        <a:pt x="7466210" y="1342767"/>
                      </a:cubicBezTo>
                      <a:cubicBezTo>
                        <a:pt x="7439121" y="1328320"/>
                        <a:pt x="7383832" y="1301578"/>
                        <a:pt x="7383832" y="1301578"/>
                      </a:cubicBezTo>
                      <a:cubicBezTo>
                        <a:pt x="7381086" y="1293340"/>
                        <a:pt x="7378643" y="1284995"/>
                        <a:pt x="7375594" y="1276865"/>
                      </a:cubicBezTo>
                      <a:cubicBezTo>
                        <a:pt x="7361343" y="1238863"/>
                        <a:pt x="7357782" y="1239533"/>
                        <a:pt x="7350880" y="1202724"/>
                      </a:cubicBezTo>
                      <a:cubicBezTo>
                        <a:pt x="7337413" y="1130899"/>
                        <a:pt x="7337844" y="1078757"/>
                        <a:pt x="7301453" y="1013254"/>
                      </a:cubicBezTo>
                      <a:cubicBezTo>
                        <a:pt x="7291626" y="995566"/>
                        <a:pt x="7219525" y="920416"/>
                        <a:pt x="7202599" y="906162"/>
                      </a:cubicBezTo>
                      <a:cubicBezTo>
                        <a:pt x="6995472" y="731740"/>
                        <a:pt x="7170732" y="876979"/>
                        <a:pt x="7046080" y="799070"/>
                      </a:cubicBezTo>
                      <a:cubicBezTo>
                        <a:pt x="7017656" y="781305"/>
                        <a:pt x="6993994" y="755754"/>
                        <a:pt x="6963702" y="741405"/>
                      </a:cubicBezTo>
                      <a:cubicBezTo>
                        <a:pt x="6940823" y="730567"/>
                        <a:pt x="6913686" y="732606"/>
                        <a:pt x="6889561" y="724930"/>
                      </a:cubicBezTo>
                      <a:cubicBezTo>
                        <a:pt x="6701858" y="665207"/>
                        <a:pt x="6844699" y="696185"/>
                        <a:pt x="6741280" y="675503"/>
                      </a:cubicBezTo>
                      <a:cubicBezTo>
                        <a:pt x="6689107" y="678249"/>
                        <a:pt x="6636662" y="677752"/>
                        <a:pt x="6584761" y="683740"/>
                      </a:cubicBezTo>
                      <a:cubicBezTo>
                        <a:pt x="6564902" y="686031"/>
                        <a:pt x="6546382" y="694956"/>
                        <a:pt x="6527096" y="700216"/>
                      </a:cubicBezTo>
                      <a:cubicBezTo>
                        <a:pt x="6516173" y="703195"/>
                        <a:pt x="6505129" y="705708"/>
                        <a:pt x="6494145" y="708454"/>
                      </a:cubicBezTo>
                      <a:cubicBezTo>
                        <a:pt x="6455702" y="705708"/>
                        <a:pt x="6416735" y="707110"/>
                        <a:pt x="6378815" y="700216"/>
                      </a:cubicBezTo>
                      <a:cubicBezTo>
                        <a:pt x="6355732" y="696019"/>
                        <a:pt x="6335007" y="683394"/>
                        <a:pt x="6312913" y="675503"/>
                      </a:cubicBezTo>
                      <a:cubicBezTo>
                        <a:pt x="6255797" y="655105"/>
                        <a:pt x="6272771" y="660575"/>
                        <a:pt x="6214059" y="650789"/>
                      </a:cubicBezTo>
                      <a:cubicBezTo>
                        <a:pt x="6014325" y="500989"/>
                        <a:pt x="6200546" y="636289"/>
                        <a:pt x="6049302" y="535459"/>
                      </a:cubicBezTo>
                      <a:cubicBezTo>
                        <a:pt x="5946351" y="466825"/>
                        <a:pt x="6094821" y="557828"/>
                        <a:pt x="5975161" y="486032"/>
                      </a:cubicBezTo>
                      <a:cubicBezTo>
                        <a:pt x="5949967" y="452440"/>
                        <a:pt x="5944361" y="441728"/>
                        <a:pt x="5909259" y="411892"/>
                      </a:cubicBezTo>
                      <a:cubicBezTo>
                        <a:pt x="5869068" y="377730"/>
                        <a:pt x="5832870" y="336628"/>
                        <a:pt x="5785691" y="313038"/>
                      </a:cubicBezTo>
                      <a:cubicBezTo>
                        <a:pt x="5656923" y="248654"/>
                        <a:pt x="5749893" y="290285"/>
                        <a:pt x="5653886" y="255373"/>
                      </a:cubicBezTo>
                      <a:cubicBezTo>
                        <a:pt x="5639989" y="250319"/>
                        <a:pt x="5627155" y="241995"/>
                        <a:pt x="5612696" y="238897"/>
                      </a:cubicBezTo>
                      <a:cubicBezTo>
                        <a:pt x="5588383" y="233687"/>
                        <a:pt x="5563269" y="233405"/>
                        <a:pt x="5538556" y="230659"/>
                      </a:cubicBezTo>
                      <a:cubicBezTo>
                        <a:pt x="5480891" y="236151"/>
                        <a:pt x="5423105" y="240495"/>
                        <a:pt x="5365561" y="247135"/>
                      </a:cubicBezTo>
                      <a:cubicBezTo>
                        <a:pt x="5233813" y="262337"/>
                        <a:pt x="5486452" y="255755"/>
                        <a:pt x="5200805" y="296562"/>
                      </a:cubicBezTo>
                      <a:cubicBezTo>
                        <a:pt x="5104986" y="310251"/>
                        <a:pt x="5162507" y="303417"/>
                        <a:pt x="5027810" y="313038"/>
                      </a:cubicBezTo>
                      <a:cubicBezTo>
                        <a:pt x="4972891" y="310292"/>
                        <a:pt x="4917121" y="314813"/>
                        <a:pt x="4863053" y="304800"/>
                      </a:cubicBezTo>
                      <a:cubicBezTo>
                        <a:pt x="4841285" y="300769"/>
                        <a:pt x="4825189" y="281750"/>
                        <a:pt x="4805388" y="271849"/>
                      </a:cubicBezTo>
                      <a:cubicBezTo>
                        <a:pt x="4786683" y="262497"/>
                        <a:pt x="4767432" y="254128"/>
                        <a:pt x="4747723" y="247135"/>
                      </a:cubicBezTo>
                      <a:cubicBezTo>
                        <a:pt x="4536792" y="172288"/>
                        <a:pt x="4610605" y="186281"/>
                        <a:pt x="4451161" y="172994"/>
                      </a:cubicBezTo>
                      <a:lnTo>
                        <a:pt x="4327594" y="131805"/>
                      </a:lnTo>
                      <a:cubicBezTo>
                        <a:pt x="4308544" y="125744"/>
                        <a:pt x="4288894" y="121652"/>
                        <a:pt x="4269929" y="115330"/>
                      </a:cubicBezTo>
                      <a:cubicBezTo>
                        <a:pt x="4255900" y="110654"/>
                        <a:pt x="4243199" y="101952"/>
                        <a:pt x="4228740" y="98854"/>
                      </a:cubicBezTo>
                      <a:cubicBezTo>
                        <a:pt x="4204426" y="93644"/>
                        <a:pt x="4179313" y="93362"/>
                        <a:pt x="4154599" y="90616"/>
                      </a:cubicBezTo>
                      <a:cubicBezTo>
                        <a:pt x="4129886" y="104346"/>
                        <a:pt x="4104240" y="116517"/>
                        <a:pt x="4080459" y="131805"/>
                      </a:cubicBezTo>
                      <a:cubicBezTo>
                        <a:pt x="4010954" y="176487"/>
                        <a:pt x="4068745" y="154137"/>
                        <a:pt x="3998080" y="189470"/>
                      </a:cubicBezTo>
                      <a:cubicBezTo>
                        <a:pt x="3984854" y="196083"/>
                        <a:pt x="3970404" y="199940"/>
                        <a:pt x="3956891" y="205946"/>
                      </a:cubicBezTo>
                      <a:cubicBezTo>
                        <a:pt x="3925533" y="219883"/>
                        <a:pt x="3925733" y="221226"/>
                        <a:pt x="3899226" y="238897"/>
                      </a:cubicBezTo>
                      <a:cubicBezTo>
                        <a:pt x="3812121" y="209861"/>
                        <a:pt x="3875558" y="213346"/>
                        <a:pt x="3833323" y="247135"/>
                      </a:cubicBezTo>
                      <a:cubicBezTo>
                        <a:pt x="3826543" y="252559"/>
                        <a:pt x="3816377" y="251490"/>
                        <a:pt x="3808610" y="255373"/>
                      </a:cubicBezTo>
                      <a:cubicBezTo>
                        <a:pt x="3799754" y="259801"/>
                        <a:pt x="3791903" y="266026"/>
                        <a:pt x="3783896" y="271849"/>
                      </a:cubicBezTo>
                      <a:cubicBezTo>
                        <a:pt x="3761689" y="288000"/>
                        <a:pt x="3740201" y="305125"/>
                        <a:pt x="3717994" y="321276"/>
                      </a:cubicBezTo>
                      <a:cubicBezTo>
                        <a:pt x="3709987" y="327099"/>
                        <a:pt x="3683675" y="340152"/>
                        <a:pt x="3693280" y="337751"/>
                      </a:cubicBezTo>
                      <a:cubicBezTo>
                        <a:pt x="3713568" y="332679"/>
                        <a:pt x="3731723" y="321276"/>
                        <a:pt x="3750945" y="313038"/>
                      </a:cubicBezTo>
                      <a:cubicBezTo>
                        <a:pt x="3761929" y="293816"/>
                        <a:pt x="3774534" y="275435"/>
                        <a:pt x="3783896" y="255373"/>
                      </a:cubicBezTo>
                      <a:cubicBezTo>
                        <a:pt x="3793818" y="234113"/>
                        <a:pt x="3795596" y="208991"/>
                        <a:pt x="3808610" y="189470"/>
                      </a:cubicBezTo>
                      <a:cubicBezTo>
                        <a:pt x="3823689" y="166852"/>
                        <a:pt x="3844528" y="148115"/>
                        <a:pt x="3866275" y="131805"/>
                      </a:cubicBezTo>
                      <a:cubicBezTo>
                        <a:pt x="3877259" y="123567"/>
                        <a:pt x="3849799" y="153773"/>
                        <a:pt x="3841561" y="164757"/>
                      </a:cubicBezTo>
                      <a:cubicBezTo>
                        <a:pt x="3838815" y="178487"/>
                        <a:pt x="3830818" y="192170"/>
                        <a:pt x="3833323" y="205946"/>
                      </a:cubicBezTo>
                      <a:cubicBezTo>
                        <a:pt x="3842880" y="258509"/>
                        <a:pt x="3962949" y="376424"/>
                        <a:pt x="3965129" y="378940"/>
                      </a:cubicBezTo>
                      <a:cubicBezTo>
                        <a:pt x="3987309" y="467660"/>
                        <a:pt x="3990331" y="466627"/>
                        <a:pt x="3965129" y="617838"/>
                      </a:cubicBezTo>
                      <a:cubicBezTo>
                        <a:pt x="3963701" y="626403"/>
                        <a:pt x="3947906" y="613991"/>
                        <a:pt x="3940415" y="609600"/>
                      </a:cubicBezTo>
                      <a:cubicBezTo>
                        <a:pt x="3868095" y="567205"/>
                        <a:pt x="3796875" y="522927"/>
                        <a:pt x="3726232" y="477794"/>
                      </a:cubicBezTo>
                      <a:cubicBezTo>
                        <a:pt x="3631997" y="417589"/>
                        <a:pt x="3658858" y="422259"/>
                        <a:pt x="3561475" y="370703"/>
                      </a:cubicBezTo>
                      <a:cubicBezTo>
                        <a:pt x="3542993" y="360918"/>
                        <a:pt x="3523918" y="351734"/>
                        <a:pt x="3503810" y="345989"/>
                      </a:cubicBezTo>
                      <a:cubicBezTo>
                        <a:pt x="3477222" y="338392"/>
                        <a:pt x="3356830" y="330308"/>
                        <a:pt x="3347291" y="329513"/>
                      </a:cubicBezTo>
                      <a:cubicBezTo>
                        <a:pt x="3322578" y="324021"/>
                        <a:pt x="3298034" y="317703"/>
                        <a:pt x="3273151" y="313038"/>
                      </a:cubicBezTo>
                      <a:cubicBezTo>
                        <a:pt x="3186609" y="296812"/>
                        <a:pt x="3242977" y="313964"/>
                        <a:pt x="3190772" y="296562"/>
                      </a:cubicBezTo>
                      <a:cubicBezTo>
                        <a:pt x="3166059" y="302054"/>
                        <a:pt x="3139276" y="301716"/>
                        <a:pt x="3116632" y="313038"/>
                      </a:cubicBezTo>
                      <a:cubicBezTo>
                        <a:pt x="3056786" y="342961"/>
                        <a:pt x="3123867" y="356639"/>
                        <a:pt x="3067205" y="337751"/>
                      </a:cubicBezTo>
                      <a:cubicBezTo>
                        <a:pt x="3065668" y="336470"/>
                        <a:pt x="3002067" y="285997"/>
                        <a:pt x="2993064" y="271849"/>
                      </a:cubicBezTo>
                      <a:cubicBezTo>
                        <a:pt x="2979878" y="251128"/>
                        <a:pt x="2969559" y="228617"/>
                        <a:pt x="2960113" y="205946"/>
                      </a:cubicBezTo>
                      <a:cubicBezTo>
                        <a:pt x="2955758" y="195495"/>
                        <a:pt x="2957374" y="182891"/>
                        <a:pt x="2951875" y="172994"/>
                      </a:cubicBezTo>
                      <a:cubicBezTo>
                        <a:pt x="2943336" y="157624"/>
                        <a:pt x="2929907" y="145535"/>
                        <a:pt x="2918923" y="131805"/>
                      </a:cubicBezTo>
                      <a:cubicBezTo>
                        <a:pt x="2918384" y="129650"/>
                        <a:pt x="2906746" y="79513"/>
                        <a:pt x="2902448" y="74140"/>
                      </a:cubicBezTo>
                      <a:cubicBezTo>
                        <a:pt x="2886710" y="54468"/>
                        <a:pt x="2872917" y="59375"/>
                        <a:pt x="2853021" y="49427"/>
                      </a:cubicBezTo>
                      <a:cubicBezTo>
                        <a:pt x="2844165" y="44999"/>
                        <a:pt x="2835913" y="39289"/>
                        <a:pt x="2828307" y="32951"/>
                      </a:cubicBezTo>
                      <a:cubicBezTo>
                        <a:pt x="2819357" y="25493"/>
                        <a:pt x="2814646" y="11922"/>
                        <a:pt x="2803594" y="8238"/>
                      </a:cubicBezTo>
                      <a:cubicBezTo>
                        <a:pt x="2787964" y="3028"/>
                        <a:pt x="2810459" y="0"/>
                        <a:pt x="2754167" y="0"/>
                      </a:cubicBezTo>
                      <a:close/>
                    </a:path>
                  </a:pathLst>
                </a:custGeom>
                <a:solidFill>
                  <a:srgbClr val="FF3701">
                    <a:alpha val="48000"/>
                  </a:srgbClr>
                </a:solidFill>
                <a:ln>
                  <a:noFill/>
                </a:ln>
                <a:effectLst>
                  <a:softEdge rad="317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자유형 7"/>
                <p:cNvSpPr/>
                <p:nvPr/>
              </p:nvSpPr>
              <p:spPr>
                <a:xfrm rot="19175193">
                  <a:off x="3290259" y="2673573"/>
                  <a:ext cx="4098087" cy="2760315"/>
                </a:xfrm>
                <a:custGeom>
                  <a:avLst/>
                  <a:gdLst>
                    <a:gd name="connsiteX0" fmla="*/ 2754167 w 8372664"/>
                    <a:gd name="connsiteY0" fmla="*/ 0 h 6713838"/>
                    <a:gd name="connsiteX1" fmla="*/ 2465842 w 8372664"/>
                    <a:gd name="connsiteY1" fmla="*/ 8238 h 6713838"/>
                    <a:gd name="connsiteX2" fmla="*/ 2416415 w 8372664"/>
                    <a:gd name="connsiteY2" fmla="*/ 16476 h 6713838"/>
                    <a:gd name="connsiteX3" fmla="*/ 2358751 w 8372664"/>
                    <a:gd name="connsiteY3" fmla="*/ 24713 h 6713838"/>
                    <a:gd name="connsiteX4" fmla="*/ 2202232 w 8372664"/>
                    <a:gd name="connsiteY4" fmla="*/ 74140 h 6713838"/>
                    <a:gd name="connsiteX5" fmla="*/ 2161042 w 8372664"/>
                    <a:gd name="connsiteY5" fmla="*/ 98854 h 6713838"/>
                    <a:gd name="connsiteX6" fmla="*/ 2086902 w 8372664"/>
                    <a:gd name="connsiteY6" fmla="*/ 148281 h 6713838"/>
                    <a:gd name="connsiteX7" fmla="*/ 2053951 w 8372664"/>
                    <a:gd name="connsiteY7" fmla="*/ 197708 h 6713838"/>
                    <a:gd name="connsiteX8" fmla="*/ 2029237 w 8372664"/>
                    <a:gd name="connsiteY8" fmla="*/ 280086 h 6713838"/>
                    <a:gd name="connsiteX9" fmla="*/ 2020999 w 8372664"/>
                    <a:gd name="connsiteY9" fmla="*/ 329513 h 6713838"/>
                    <a:gd name="connsiteX10" fmla="*/ 1955096 w 8372664"/>
                    <a:gd name="connsiteY10" fmla="*/ 461319 h 6713838"/>
                    <a:gd name="connsiteX11" fmla="*/ 1897432 w 8372664"/>
                    <a:gd name="connsiteY11" fmla="*/ 543697 h 6713838"/>
                    <a:gd name="connsiteX12" fmla="*/ 1864480 w 8372664"/>
                    <a:gd name="connsiteY12" fmla="*/ 568411 h 6713838"/>
                    <a:gd name="connsiteX13" fmla="*/ 1823291 w 8372664"/>
                    <a:gd name="connsiteY13" fmla="*/ 593124 h 6713838"/>
                    <a:gd name="connsiteX14" fmla="*/ 1707961 w 8372664"/>
                    <a:gd name="connsiteY14" fmla="*/ 626076 h 6713838"/>
                    <a:gd name="connsiteX15" fmla="*/ 1658534 w 8372664"/>
                    <a:gd name="connsiteY15" fmla="*/ 634313 h 6713838"/>
                    <a:gd name="connsiteX16" fmla="*/ 1460826 w 8372664"/>
                    <a:gd name="connsiteY16" fmla="*/ 642551 h 6713838"/>
                    <a:gd name="connsiteX17" fmla="*/ 1353734 w 8372664"/>
                    <a:gd name="connsiteY17" fmla="*/ 675503 h 6713838"/>
                    <a:gd name="connsiteX18" fmla="*/ 1238405 w 8372664"/>
                    <a:gd name="connsiteY18" fmla="*/ 733167 h 6713838"/>
                    <a:gd name="connsiteX19" fmla="*/ 1172502 w 8372664"/>
                    <a:gd name="connsiteY19" fmla="*/ 782594 h 6713838"/>
                    <a:gd name="connsiteX20" fmla="*/ 1106599 w 8372664"/>
                    <a:gd name="connsiteY20" fmla="*/ 815546 h 6713838"/>
                    <a:gd name="connsiteX21" fmla="*/ 1057172 w 8372664"/>
                    <a:gd name="connsiteY21" fmla="*/ 864973 h 6713838"/>
                    <a:gd name="connsiteX22" fmla="*/ 1007745 w 8372664"/>
                    <a:gd name="connsiteY22" fmla="*/ 906162 h 6713838"/>
                    <a:gd name="connsiteX23" fmla="*/ 974794 w 8372664"/>
                    <a:gd name="connsiteY23" fmla="*/ 955589 h 6713838"/>
                    <a:gd name="connsiteX24" fmla="*/ 941842 w 8372664"/>
                    <a:gd name="connsiteY24" fmla="*/ 988540 h 6713838"/>
                    <a:gd name="connsiteX25" fmla="*/ 933605 w 8372664"/>
                    <a:gd name="connsiteY25" fmla="*/ 1046205 h 6713838"/>
                    <a:gd name="connsiteX26" fmla="*/ 925367 w 8372664"/>
                    <a:gd name="connsiteY26" fmla="*/ 1087394 h 6713838"/>
                    <a:gd name="connsiteX27" fmla="*/ 917129 w 8372664"/>
                    <a:gd name="connsiteY27" fmla="*/ 1136821 h 6713838"/>
                    <a:gd name="connsiteX28" fmla="*/ 908891 w 8372664"/>
                    <a:gd name="connsiteY28" fmla="*/ 1532238 h 6713838"/>
                    <a:gd name="connsiteX29" fmla="*/ 884178 w 8372664"/>
                    <a:gd name="connsiteY29" fmla="*/ 1589903 h 6713838"/>
                    <a:gd name="connsiteX30" fmla="*/ 793561 w 8372664"/>
                    <a:gd name="connsiteY30" fmla="*/ 1729946 h 6713838"/>
                    <a:gd name="connsiteX31" fmla="*/ 752372 w 8372664"/>
                    <a:gd name="connsiteY31" fmla="*/ 1787611 h 6713838"/>
                    <a:gd name="connsiteX32" fmla="*/ 727659 w 8372664"/>
                    <a:gd name="connsiteY32" fmla="*/ 1828800 h 6713838"/>
                    <a:gd name="connsiteX33" fmla="*/ 645280 w 8372664"/>
                    <a:gd name="connsiteY33" fmla="*/ 1935892 h 6713838"/>
                    <a:gd name="connsiteX34" fmla="*/ 620567 w 8372664"/>
                    <a:gd name="connsiteY34" fmla="*/ 1952367 h 6713838"/>
                    <a:gd name="connsiteX35" fmla="*/ 562902 w 8372664"/>
                    <a:gd name="connsiteY35" fmla="*/ 2018270 h 6713838"/>
                    <a:gd name="connsiteX36" fmla="*/ 472286 w 8372664"/>
                    <a:gd name="connsiteY36" fmla="*/ 2100649 h 6713838"/>
                    <a:gd name="connsiteX37" fmla="*/ 447572 w 8372664"/>
                    <a:gd name="connsiteY37" fmla="*/ 2117124 h 6713838"/>
                    <a:gd name="connsiteX38" fmla="*/ 406383 w 8372664"/>
                    <a:gd name="connsiteY38" fmla="*/ 2174789 h 6713838"/>
                    <a:gd name="connsiteX39" fmla="*/ 340480 w 8372664"/>
                    <a:gd name="connsiteY39" fmla="*/ 2240692 h 6713838"/>
                    <a:gd name="connsiteX40" fmla="*/ 200437 w 8372664"/>
                    <a:gd name="connsiteY40" fmla="*/ 2405449 h 6713838"/>
                    <a:gd name="connsiteX41" fmla="*/ 167486 w 8372664"/>
                    <a:gd name="connsiteY41" fmla="*/ 2463113 h 6713838"/>
                    <a:gd name="connsiteX42" fmla="*/ 159248 w 8372664"/>
                    <a:gd name="connsiteY42" fmla="*/ 2487827 h 6713838"/>
                    <a:gd name="connsiteX43" fmla="*/ 142772 w 8372664"/>
                    <a:gd name="connsiteY43" fmla="*/ 2545492 h 6713838"/>
                    <a:gd name="connsiteX44" fmla="*/ 134534 w 8372664"/>
                    <a:gd name="connsiteY44" fmla="*/ 3064476 h 6713838"/>
                    <a:gd name="connsiteX45" fmla="*/ 118059 w 8372664"/>
                    <a:gd name="connsiteY45" fmla="*/ 3155092 h 6713838"/>
                    <a:gd name="connsiteX46" fmla="*/ 93345 w 8372664"/>
                    <a:gd name="connsiteY46" fmla="*/ 3270421 h 6713838"/>
                    <a:gd name="connsiteX47" fmla="*/ 68632 w 8372664"/>
                    <a:gd name="connsiteY47" fmla="*/ 3385751 h 6713838"/>
                    <a:gd name="connsiteX48" fmla="*/ 52156 w 8372664"/>
                    <a:gd name="connsiteY48" fmla="*/ 3501081 h 6713838"/>
                    <a:gd name="connsiteX49" fmla="*/ 19205 w 8372664"/>
                    <a:gd name="connsiteY49" fmla="*/ 3624649 h 6713838"/>
                    <a:gd name="connsiteX50" fmla="*/ 10967 w 8372664"/>
                    <a:gd name="connsiteY50" fmla="*/ 3863546 h 6713838"/>
                    <a:gd name="connsiteX51" fmla="*/ 183961 w 8372664"/>
                    <a:gd name="connsiteY51" fmla="*/ 4036540 h 6713838"/>
                    <a:gd name="connsiteX52" fmla="*/ 208675 w 8372664"/>
                    <a:gd name="connsiteY52" fmla="*/ 4044778 h 6713838"/>
                    <a:gd name="connsiteX53" fmla="*/ 225151 w 8372664"/>
                    <a:gd name="connsiteY53" fmla="*/ 4069492 h 6713838"/>
                    <a:gd name="connsiteX54" fmla="*/ 447572 w 8372664"/>
                    <a:gd name="connsiteY54" fmla="*/ 4184821 h 6713838"/>
                    <a:gd name="connsiteX55" fmla="*/ 554664 w 8372664"/>
                    <a:gd name="connsiteY55" fmla="*/ 4267200 h 6713838"/>
                    <a:gd name="connsiteX56" fmla="*/ 546426 w 8372664"/>
                    <a:gd name="connsiteY56" fmla="*/ 4349578 h 6713838"/>
                    <a:gd name="connsiteX57" fmla="*/ 529951 w 8372664"/>
                    <a:gd name="connsiteY57" fmla="*/ 4407243 h 6713838"/>
                    <a:gd name="connsiteX58" fmla="*/ 513475 w 8372664"/>
                    <a:gd name="connsiteY58" fmla="*/ 4473146 h 6713838"/>
                    <a:gd name="connsiteX59" fmla="*/ 521713 w 8372664"/>
                    <a:gd name="connsiteY59" fmla="*/ 4926227 h 6713838"/>
                    <a:gd name="connsiteX60" fmla="*/ 620567 w 8372664"/>
                    <a:gd name="connsiteY60" fmla="*/ 5165124 h 6713838"/>
                    <a:gd name="connsiteX61" fmla="*/ 752372 w 8372664"/>
                    <a:gd name="connsiteY61" fmla="*/ 5346357 h 6713838"/>
                    <a:gd name="connsiteX62" fmla="*/ 777086 w 8372664"/>
                    <a:gd name="connsiteY62" fmla="*/ 5362832 h 6713838"/>
                    <a:gd name="connsiteX63" fmla="*/ 900653 w 8372664"/>
                    <a:gd name="connsiteY63" fmla="*/ 5461686 h 6713838"/>
                    <a:gd name="connsiteX64" fmla="*/ 999507 w 8372664"/>
                    <a:gd name="connsiteY64" fmla="*/ 5502876 h 6713838"/>
                    <a:gd name="connsiteX65" fmla="*/ 1073648 w 8372664"/>
                    <a:gd name="connsiteY65" fmla="*/ 5544065 h 6713838"/>
                    <a:gd name="connsiteX66" fmla="*/ 1188978 w 8372664"/>
                    <a:gd name="connsiteY66" fmla="*/ 5585254 h 6713838"/>
                    <a:gd name="connsiteX67" fmla="*/ 1370210 w 8372664"/>
                    <a:gd name="connsiteY67" fmla="*/ 5667632 h 6713838"/>
                    <a:gd name="connsiteX68" fmla="*/ 1510253 w 8372664"/>
                    <a:gd name="connsiteY68" fmla="*/ 5700584 h 6713838"/>
                    <a:gd name="connsiteX69" fmla="*/ 1543205 w 8372664"/>
                    <a:gd name="connsiteY69" fmla="*/ 5708821 h 6713838"/>
                    <a:gd name="connsiteX70" fmla="*/ 1567918 w 8372664"/>
                    <a:gd name="connsiteY70" fmla="*/ 5717059 h 6713838"/>
                    <a:gd name="connsiteX71" fmla="*/ 1650296 w 8372664"/>
                    <a:gd name="connsiteY71" fmla="*/ 5733535 h 6713838"/>
                    <a:gd name="connsiteX72" fmla="*/ 1683248 w 8372664"/>
                    <a:gd name="connsiteY72" fmla="*/ 5741773 h 6713838"/>
                    <a:gd name="connsiteX73" fmla="*/ 1732675 w 8372664"/>
                    <a:gd name="connsiteY73" fmla="*/ 5750011 h 6713838"/>
                    <a:gd name="connsiteX74" fmla="*/ 1856242 w 8372664"/>
                    <a:gd name="connsiteY74" fmla="*/ 5774724 h 6713838"/>
                    <a:gd name="connsiteX75" fmla="*/ 1880956 w 8372664"/>
                    <a:gd name="connsiteY75" fmla="*/ 5782962 h 6713838"/>
                    <a:gd name="connsiteX76" fmla="*/ 1971572 w 8372664"/>
                    <a:gd name="connsiteY76" fmla="*/ 5807676 h 6713838"/>
                    <a:gd name="connsiteX77" fmla="*/ 2029237 w 8372664"/>
                    <a:gd name="connsiteY77" fmla="*/ 5815913 h 6713838"/>
                    <a:gd name="connsiteX78" fmla="*/ 2144567 w 8372664"/>
                    <a:gd name="connsiteY78" fmla="*/ 5898292 h 6713838"/>
                    <a:gd name="connsiteX79" fmla="*/ 2169280 w 8372664"/>
                    <a:gd name="connsiteY79" fmla="*/ 5914767 h 6713838"/>
                    <a:gd name="connsiteX80" fmla="*/ 2226945 w 8372664"/>
                    <a:gd name="connsiteY80" fmla="*/ 5980670 h 6713838"/>
                    <a:gd name="connsiteX81" fmla="*/ 2276372 w 8372664"/>
                    <a:gd name="connsiteY81" fmla="*/ 6013621 h 6713838"/>
                    <a:gd name="connsiteX82" fmla="*/ 2334037 w 8372664"/>
                    <a:gd name="connsiteY82" fmla="*/ 6054811 h 6713838"/>
                    <a:gd name="connsiteX83" fmla="*/ 2416415 w 8372664"/>
                    <a:gd name="connsiteY83" fmla="*/ 6087762 h 6713838"/>
                    <a:gd name="connsiteX84" fmla="*/ 2457605 w 8372664"/>
                    <a:gd name="connsiteY84" fmla="*/ 6096000 h 6713838"/>
                    <a:gd name="connsiteX85" fmla="*/ 2482318 w 8372664"/>
                    <a:gd name="connsiteY85" fmla="*/ 6104238 h 6713838"/>
                    <a:gd name="connsiteX86" fmla="*/ 2539983 w 8372664"/>
                    <a:gd name="connsiteY86" fmla="*/ 6120713 h 6713838"/>
                    <a:gd name="connsiteX87" fmla="*/ 2622361 w 8372664"/>
                    <a:gd name="connsiteY87" fmla="*/ 6137189 h 6713838"/>
                    <a:gd name="connsiteX88" fmla="*/ 2647075 w 8372664"/>
                    <a:gd name="connsiteY88" fmla="*/ 6145427 h 6713838"/>
                    <a:gd name="connsiteX89" fmla="*/ 2721215 w 8372664"/>
                    <a:gd name="connsiteY89" fmla="*/ 6153665 h 6713838"/>
                    <a:gd name="connsiteX90" fmla="*/ 2770642 w 8372664"/>
                    <a:gd name="connsiteY90" fmla="*/ 6161903 h 6713838"/>
                    <a:gd name="connsiteX91" fmla="*/ 2902448 w 8372664"/>
                    <a:gd name="connsiteY91" fmla="*/ 6178378 h 6713838"/>
                    <a:gd name="connsiteX92" fmla="*/ 3075442 w 8372664"/>
                    <a:gd name="connsiteY92" fmla="*/ 6203092 h 6713838"/>
                    <a:gd name="connsiteX93" fmla="*/ 3174296 w 8372664"/>
                    <a:gd name="connsiteY93" fmla="*/ 6227805 h 6713838"/>
                    <a:gd name="connsiteX94" fmla="*/ 3281388 w 8372664"/>
                    <a:gd name="connsiteY94" fmla="*/ 6252519 h 6713838"/>
                    <a:gd name="connsiteX95" fmla="*/ 3421432 w 8372664"/>
                    <a:gd name="connsiteY95" fmla="*/ 6293708 h 6713838"/>
                    <a:gd name="connsiteX96" fmla="*/ 3479096 w 8372664"/>
                    <a:gd name="connsiteY96" fmla="*/ 6301946 h 6713838"/>
                    <a:gd name="connsiteX97" fmla="*/ 3503810 w 8372664"/>
                    <a:gd name="connsiteY97" fmla="*/ 6310184 h 6713838"/>
                    <a:gd name="connsiteX98" fmla="*/ 3874513 w 8372664"/>
                    <a:gd name="connsiteY98" fmla="*/ 6310184 h 6713838"/>
                    <a:gd name="connsiteX99" fmla="*/ 4286405 w 8372664"/>
                    <a:gd name="connsiteY99" fmla="*/ 6318421 h 6713838"/>
                    <a:gd name="connsiteX100" fmla="*/ 4319356 w 8372664"/>
                    <a:gd name="connsiteY100" fmla="*/ 6326659 h 6713838"/>
                    <a:gd name="connsiteX101" fmla="*/ 4434686 w 8372664"/>
                    <a:gd name="connsiteY101" fmla="*/ 6343135 h 6713838"/>
                    <a:gd name="connsiteX102" fmla="*/ 4459399 w 8372664"/>
                    <a:gd name="connsiteY102" fmla="*/ 6351373 h 6713838"/>
                    <a:gd name="connsiteX103" fmla="*/ 4698296 w 8372664"/>
                    <a:gd name="connsiteY103" fmla="*/ 6367849 h 6713838"/>
                    <a:gd name="connsiteX104" fmla="*/ 4739486 w 8372664"/>
                    <a:gd name="connsiteY104" fmla="*/ 6409038 h 6713838"/>
                    <a:gd name="connsiteX105" fmla="*/ 4764199 w 8372664"/>
                    <a:gd name="connsiteY105" fmla="*/ 6425513 h 6713838"/>
                    <a:gd name="connsiteX106" fmla="*/ 4797151 w 8372664"/>
                    <a:gd name="connsiteY106" fmla="*/ 6450227 h 6713838"/>
                    <a:gd name="connsiteX107" fmla="*/ 4846578 w 8372664"/>
                    <a:gd name="connsiteY107" fmla="*/ 6507892 h 6713838"/>
                    <a:gd name="connsiteX108" fmla="*/ 4887767 w 8372664"/>
                    <a:gd name="connsiteY108" fmla="*/ 6532605 h 6713838"/>
                    <a:gd name="connsiteX109" fmla="*/ 4904242 w 8372664"/>
                    <a:gd name="connsiteY109" fmla="*/ 6557319 h 6713838"/>
                    <a:gd name="connsiteX110" fmla="*/ 4920718 w 8372664"/>
                    <a:gd name="connsiteY110" fmla="*/ 6590270 h 6713838"/>
                    <a:gd name="connsiteX111" fmla="*/ 4970145 w 8372664"/>
                    <a:gd name="connsiteY111" fmla="*/ 6656173 h 6713838"/>
                    <a:gd name="connsiteX112" fmla="*/ 4986621 w 8372664"/>
                    <a:gd name="connsiteY112" fmla="*/ 6680886 h 6713838"/>
                    <a:gd name="connsiteX113" fmla="*/ 5052523 w 8372664"/>
                    <a:gd name="connsiteY113" fmla="*/ 6713838 h 6713838"/>
                    <a:gd name="connsiteX114" fmla="*/ 5225518 w 8372664"/>
                    <a:gd name="connsiteY114" fmla="*/ 6705600 h 6713838"/>
                    <a:gd name="connsiteX115" fmla="*/ 5266707 w 8372664"/>
                    <a:gd name="connsiteY115" fmla="*/ 6697362 h 6713838"/>
                    <a:gd name="connsiteX116" fmla="*/ 5324372 w 8372664"/>
                    <a:gd name="connsiteY116" fmla="*/ 6689124 h 6713838"/>
                    <a:gd name="connsiteX117" fmla="*/ 5373799 w 8372664"/>
                    <a:gd name="connsiteY117" fmla="*/ 6664411 h 6713838"/>
                    <a:gd name="connsiteX118" fmla="*/ 5390275 w 8372664"/>
                    <a:gd name="connsiteY118" fmla="*/ 6639697 h 6713838"/>
                    <a:gd name="connsiteX119" fmla="*/ 5423226 w 8372664"/>
                    <a:gd name="connsiteY119" fmla="*/ 6631459 h 6713838"/>
                    <a:gd name="connsiteX120" fmla="*/ 5489129 w 8372664"/>
                    <a:gd name="connsiteY120" fmla="*/ 6606746 h 6713838"/>
                    <a:gd name="connsiteX121" fmla="*/ 5522080 w 8372664"/>
                    <a:gd name="connsiteY121" fmla="*/ 6590270 h 6713838"/>
                    <a:gd name="connsiteX122" fmla="*/ 5686837 w 8372664"/>
                    <a:gd name="connsiteY122" fmla="*/ 6516130 h 6713838"/>
                    <a:gd name="connsiteX123" fmla="*/ 5777453 w 8372664"/>
                    <a:gd name="connsiteY123" fmla="*/ 6483178 h 6713838"/>
                    <a:gd name="connsiteX124" fmla="*/ 5843356 w 8372664"/>
                    <a:gd name="connsiteY124" fmla="*/ 6433751 h 6713838"/>
                    <a:gd name="connsiteX125" fmla="*/ 5966923 w 8372664"/>
                    <a:gd name="connsiteY125" fmla="*/ 6318421 h 6713838"/>
                    <a:gd name="connsiteX126" fmla="*/ 6024588 w 8372664"/>
                    <a:gd name="connsiteY126" fmla="*/ 6244281 h 6713838"/>
                    <a:gd name="connsiteX127" fmla="*/ 6247010 w 8372664"/>
                    <a:gd name="connsiteY127" fmla="*/ 6079524 h 6713838"/>
                    <a:gd name="connsiteX128" fmla="*/ 6296437 w 8372664"/>
                    <a:gd name="connsiteY128" fmla="*/ 6021859 h 6713838"/>
                    <a:gd name="connsiteX129" fmla="*/ 6469432 w 8372664"/>
                    <a:gd name="connsiteY129" fmla="*/ 5766486 h 6713838"/>
                    <a:gd name="connsiteX130" fmla="*/ 6592999 w 8372664"/>
                    <a:gd name="connsiteY130" fmla="*/ 5651157 h 6713838"/>
                    <a:gd name="connsiteX131" fmla="*/ 6996653 w 8372664"/>
                    <a:gd name="connsiteY131" fmla="*/ 5461686 h 6713838"/>
                    <a:gd name="connsiteX132" fmla="*/ 7194361 w 8372664"/>
                    <a:gd name="connsiteY132" fmla="*/ 5453449 h 6713838"/>
                    <a:gd name="connsiteX133" fmla="*/ 7252026 w 8372664"/>
                    <a:gd name="connsiteY133" fmla="*/ 5445211 h 6713838"/>
                    <a:gd name="connsiteX134" fmla="*/ 7317929 w 8372664"/>
                    <a:gd name="connsiteY134" fmla="*/ 5420497 h 6713838"/>
                    <a:gd name="connsiteX135" fmla="*/ 7466210 w 8372664"/>
                    <a:gd name="connsiteY135" fmla="*/ 5329881 h 6713838"/>
                    <a:gd name="connsiteX136" fmla="*/ 7556826 w 8372664"/>
                    <a:gd name="connsiteY136" fmla="*/ 5239265 h 6713838"/>
                    <a:gd name="connsiteX137" fmla="*/ 7565064 w 8372664"/>
                    <a:gd name="connsiteY137" fmla="*/ 5214551 h 6713838"/>
                    <a:gd name="connsiteX138" fmla="*/ 7581540 w 8372664"/>
                    <a:gd name="connsiteY138" fmla="*/ 5173362 h 6713838"/>
                    <a:gd name="connsiteX139" fmla="*/ 7614491 w 8372664"/>
                    <a:gd name="connsiteY139" fmla="*/ 5049794 h 6713838"/>
                    <a:gd name="connsiteX140" fmla="*/ 7639205 w 8372664"/>
                    <a:gd name="connsiteY140" fmla="*/ 4885038 h 6713838"/>
                    <a:gd name="connsiteX141" fmla="*/ 7680394 w 8372664"/>
                    <a:gd name="connsiteY141" fmla="*/ 4712043 h 6713838"/>
                    <a:gd name="connsiteX142" fmla="*/ 7713345 w 8372664"/>
                    <a:gd name="connsiteY142" fmla="*/ 4604951 h 6713838"/>
                    <a:gd name="connsiteX143" fmla="*/ 7762772 w 8372664"/>
                    <a:gd name="connsiteY143" fmla="*/ 4539049 h 6713838"/>
                    <a:gd name="connsiteX144" fmla="*/ 7845151 w 8372664"/>
                    <a:gd name="connsiteY144" fmla="*/ 4464908 h 6713838"/>
                    <a:gd name="connsiteX145" fmla="*/ 7894578 w 8372664"/>
                    <a:gd name="connsiteY145" fmla="*/ 4431957 h 6713838"/>
                    <a:gd name="connsiteX146" fmla="*/ 8232329 w 8372664"/>
                    <a:gd name="connsiteY146" fmla="*/ 4250724 h 6713838"/>
                    <a:gd name="connsiteX147" fmla="*/ 8306469 w 8372664"/>
                    <a:gd name="connsiteY147" fmla="*/ 4193059 h 6713838"/>
                    <a:gd name="connsiteX148" fmla="*/ 8347659 w 8372664"/>
                    <a:gd name="connsiteY148" fmla="*/ 4143632 h 6713838"/>
                    <a:gd name="connsiteX149" fmla="*/ 8355896 w 8372664"/>
                    <a:gd name="connsiteY149" fmla="*/ 3880021 h 6713838"/>
                    <a:gd name="connsiteX150" fmla="*/ 8298232 w 8372664"/>
                    <a:gd name="connsiteY150" fmla="*/ 3739978 h 6713838"/>
                    <a:gd name="connsiteX151" fmla="*/ 8248805 w 8372664"/>
                    <a:gd name="connsiteY151" fmla="*/ 3665838 h 6713838"/>
                    <a:gd name="connsiteX152" fmla="*/ 8026383 w 8372664"/>
                    <a:gd name="connsiteY152" fmla="*/ 3534032 h 6713838"/>
                    <a:gd name="connsiteX153" fmla="*/ 7944005 w 8372664"/>
                    <a:gd name="connsiteY153" fmla="*/ 3468130 h 6713838"/>
                    <a:gd name="connsiteX154" fmla="*/ 7911053 w 8372664"/>
                    <a:gd name="connsiteY154" fmla="*/ 3393989 h 6713838"/>
                    <a:gd name="connsiteX155" fmla="*/ 7902815 w 8372664"/>
                    <a:gd name="connsiteY155" fmla="*/ 3352800 h 6713838"/>
                    <a:gd name="connsiteX156" fmla="*/ 7927529 w 8372664"/>
                    <a:gd name="connsiteY156" fmla="*/ 3229232 h 6713838"/>
                    <a:gd name="connsiteX157" fmla="*/ 7968718 w 8372664"/>
                    <a:gd name="connsiteY157" fmla="*/ 3171567 h 6713838"/>
                    <a:gd name="connsiteX158" fmla="*/ 8026383 w 8372664"/>
                    <a:gd name="connsiteY158" fmla="*/ 3031524 h 6713838"/>
                    <a:gd name="connsiteX159" fmla="*/ 8042859 w 8372664"/>
                    <a:gd name="connsiteY159" fmla="*/ 2809103 h 6713838"/>
                    <a:gd name="connsiteX160" fmla="*/ 8067572 w 8372664"/>
                    <a:gd name="connsiteY160" fmla="*/ 2471351 h 6713838"/>
                    <a:gd name="connsiteX161" fmla="*/ 8051096 w 8372664"/>
                    <a:gd name="connsiteY161" fmla="*/ 2207740 h 6713838"/>
                    <a:gd name="connsiteX162" fmla="*/ 8009907 w 8372664"/>
                    <a:gd name="connsiteY162" fmla="*/ 2108886 h 6713838"/>
                    <a:gd name="connsiteX163" fmla="*/ 7911053 w 8372664"/>
                    <a:gd name="connsiteY163" fmla="*/ 1935892 h 6713838"/>
                    <a:gd name="connsiteX164" fmla="*/ 7886340 w 8372664"/>
                    <a:gd name="connsiteY164" fmla="*/ 1902940 h 6713838"/>
                    <a:gd name="connsiteX165" fmla="*/ 7853388 w 8372664"/>
                    <a:gd name="connsiteY165" fmla="*/ 1845276 h 6713838"/>
                    <a:gd name="connsiteX166" fmla="*/ 7812199 w 8372664"/>
                    <a:gd name="connsiteY166" fmla="*/ 1787611 h 6713838"/>
                    <a:gd name="connsiteX167" fmla="*/ 7771010 w 8372664"/>
                    <a:gd name="connsiteY167" fmla="*/ 1705232 h 6713838"/>
                    <a:gd name="connsiteX168" fmla="*/ 7680394 w 8372664"/>
                    <a:gd name="connsiteY168" fmla="*/ 1565189 h 6713838"/>
                    <a:gd name="connsiteX169" fmla="*/ 7606253 w 8372664"/>
                    <a:gd name="connsiteY169" fmla="*/ 1458097 h 6713838"/>
                    <a:gd name="connsiteX170" fmla="*/ 7507399 w 8372664"/>
                    <a:gd name="connsiteY170" fmla="*/ 1367481 h 6713838"/>
                    <a:gd name="connsiteX171" fmla="*/ 7466210 w 8372664"/>
                    <a:gd name="connsiteY171" fmla="*/ 1342767 h 6713838"/>
                    <a:gd name="connsiteX172" fmla="*/ 7383832 w 8372664"/>
                    <a:gd name="connsiteY172" fmla="*/ 1301578 h 6713838"/>
                    <a:gd name="connsiteX173" fmla="*/ 7375594 w 8372664"/>
                    <a:gd name="connsiteY173" fmla="*/ 1276865 h 6713838"/>
                    <a:gd name="connsiteX174" fmla="*/ 7350880 w 8372664"/>
                    <a:gd name="connsiteY174" fmla="*/ 1202724 h 6713838"/>
                    <a:gd name="connsiteX175" fmla="*/ 7301453 w 8372664"/>
                    <a:gd name="connsiteY175" fmla="*/ 1013254 h 6713838"/>
                    <a:gd name="connsiteX176" fmla="*/ 7202599 w 8372664"/>
                    <a:gd name="connsiteY176" fmla="*/ 906162 h 6713838"/>
                    <a:gd name="connsiteX177" fmla="*/ 7046080 w 8372664"/>
                    <a:gd name="connsiteY177" fmla="*/ 799070 h 6713838"/>
                    <a:gd name="connsiteX178" fmla="*/ 6963702 w 8372664"/>
                    <a:gd name="connsiteY178" fmla="*/ 741405 h 6713838"/>
                    <a:gd name="connsiteX179" fmla="*/ 6889561 w 8372664"/>
                    <a:gd name="connsiteY179" fmla="*/ 724930 h 6713838"/>
                    <a:gd name="connsiteX180" fmla="*/ 6741280 w 8372664"/>
                    <a:gd name="connsiteY180" fmla="*/ 675503 h 6713838"/>
                    <a:gd name="connsiteX181" fmla="*/ 6584761 w 8372664"/>
                    <a:gd name="connsiteY181" fmla="*/ 683740 h 6713838"/>
                    <a:gd name="connsiteX182" fmla="*/ 6527096 w 8372664"/>
                    <a:gd name="connsiteY182" fmla="*/ 700216 h 6713838"/>
                    <a:gd name="connsiteX183" fmla="*/ 6494145 w 8372664"/>
                    <a:gd name="connsiteY183" fmla="*/ 708454 h 6713838"/>
                    <a:gd name="connsiteX184" fmla="*/ 6378815 w 8372664"/>
                    <a:gd name="connsiteY184" fmla="*/ 700216 h 6713838"/>
                    <a:gd name="connsiteX185" fmla="*/ 6312913 w 8372664"/>
                    <a:gd name="connsiteY185" fmla="*/ 675503 h 6713838"/>
                    <a:gd name="connsiteX186" fmla="*/ 6214059 w 8372664"/>
                    <a:gd name="connsiteY186" fmla="*/ 650789 h 6713838"/>
                    <a:gd name="connsiteX187" fmla="*/ 6049302 w 8372664"/>
                    <a:gd name="connsiteY187" fmla="*/ 535459 h 6713838"/>
                    <a:gd name="connsiteX188" fmla="*/ 5975161 w 8372664"/>
                    <a:gd name="connsiteY188" fmla="*/ 486032 h 6713838"/>
                    <a:gd name="connsiteX189" fmla="*/ 5909259 w 8372664"/>
                    <a:gd name="connsiteY189" fmla="*/ 411892 h 6713838"/>
                    <a:gd name="connsiteX190" fmla="*/ 5785691 w 8372664"/>
                    <a:gd name="connsiteY190" fmla="*/ 313038 h 6713838"/>
                    <a:gd name="connsiteX191" fmla="*/ 5653886 w 8372664"/>
                    <a:gd name="connsiteY191" fmla="*/ 255373 h 6713838"/>
                    <a:gd name="connsiteX192" fmla="*/ 5612696 w 8372664"/>
                    <a:gd name="connsiteY192" fmla="*/ 238897 h 6713838"/>
                    <a:gd name="connsiteX193" fmla="*/ 5538556 w 8372664"/>
                    <a:gd name="connsiteY193" fmla="*/ 230659 h 6713838"/>
                    <a:gd name="connsiteX194" fmla="*/ 5365561 w 8372664"/>
                    <a:gd name="connsiteY194" fmla="*/ 247135 h 6713838"/>
                    <a:gd name="connsiteX195" fmla="*/ 5200805 w 8372664"/>
                    <a:gd name="connsiteY195" fmla="*/ 296562 h 6713838"/>
                    <a:gd name="connsiteX196" fmla="*/ 5027810 w 8372664"/>
                    <a:gd name="connsiteY196" fmla="*/ 313038 h 6713838"/>
                    <a:gd name="connsiteX197" fmla="*/ 4863053 w 8372664"/>
                    <a:gd name="connsiteY197" fmla="*/ 304800 h 6713838"/>
                    <a:gd name="connsiteX198" fmla="*/ 4805388 w 8372664"/>
                    <a:gd name="connsiteY198" fmla="*/ 271849 h 6713838"/>
                    <a:gd name="connsiteX199" fmla="*/ 4747723 w 8372664"/>
                    <a:gd name="connsiteY199" fmla="*/ 247135 h 6713838"/>
                    <a:gd name="connsiteX200" fmla="*/ 4451161 w 8372664"/>
                    <a:gd name="connsiteY200" fmla="*/ 172994 h 6713838"/>
                    <a:gd name="connsiteX201" fmla="*/ 4327594 w 8372664"/>
                    <a:gd name="connsiteY201" fmla="*/ 131805 h 6713838"/>
                    <a:gd name="connsiteX202" fmla="*/ 4269929 w 8372664"/>
                    <a:gd name="connsiteY202" fmla="*/ 115330 h 6713838"/>
                    <a:gd name="connsiteX203" fmla="*/ 4228740 w 8372664"/>
                    <a:gd name="connsiteY203" fmla="*/ 98854 h 6713838"/>
                    <a:gd name="connsiteX204" fmla="*/ 4154599 w 8372664"/>
                    <a:gd name="connsiteY204" fmla="*/ 90616 h 6713838"/>
                    <a:gd name="connsiteX205" fmla="*/ 4080459 w 8372664"/>
                    <a:gd name="connsiteY205" fmla="*/ 131805 h 6713838"/>
                    <a:gd name="connsiteX206" fmla="*/ 3998080 w 8372664"/>
                    <a:gd name="connsiteY206" fmla="*/ 189470 h 6713838"/>
                    <a:gd name="connsiteX207" fmla="*/ 3956891 w 8372664"/>
                    <a:gd name="connsiteY207" fmla="*/ 205946 h 6713838"/>
                    <a:gd name="connsiteX208" fmla="*/ 3899226 w 8372664"/>
                    <a:gd name="connsiteY208" fmla="*/ 238897 h 6713838"/>
                    <a:gd name="connsiteX209" fmla="*/ 3833323 w 8372664"/>
                    <a:gd name="connsiteY209" fmla="*/ 247135 h 6713838"/>
                    <a:gd name="connsiteX210" fmla="*/ 3808610 w 8372664"/>
                    <a:gd name="connsiteY210" fmla="*/ 255373 h 6713838"/>
                    <a:gd name="connsiteX211" fmla="*/ 3783896 w 8372664"/>
                    <a:gd name="connsiteY211" fmla="*/ 271849 h 6713838"/>
                    <a:gd name="connsiteX212" fmla="*/ 3717994 w 8372664"/>
                    <a:gd name="connsiteY212" fmla="*/ 321276 h 6713838"/>
                    <a:gd name="connsiteX213" fmla="*/ 3693280 w 8372664"/>
                    <a:gd name="connsiteY213" fmla="*/ 337751 h 6713838"/>
                    <a:gd name="connsiteX214" fmla="*/ 3750945 w 8372664"/>
                    <a:gd name="connsiteY214" fmla="*/ 313038 h 6713838"/>
                    <a:gd name="connsiteX215" fmla="*/ 3783896 w 8372664"/>
                    <a:gd name="connsiteY215" fmla="*/ 255373 h 6713838"/>
                    <a:gd name="connsiteX216" fmla="*/ 3808610 w 8372664"/>
                    <a:gd name="connsiteY216" fmla="*/ 189470 h 6713838"/>
                    <a:gd name="connsiteX217" fmla="*/ 3866275 w 8372664"/>
                    <a:gd name="connsiteY217" fmla="*/ 131805 h 6713838"/>
                    <a:gd name="connsiteX218" fmla="*/ 3841561 w 8372664"/>
                    <a:gd name="connsiteY218" fmla="*/ 164757 h 6713838"/>
                    <a:gd name="connsiteX219" fmla="*/ 3833323 w 8372664"/>
                    <a:gd name="connsiteY219" fmla="*/ 205946 h 6713838"/>
                    <a:gd name="connsiteX220" fmla="*/ 3965129 w 8372664"/>
                    <a:gd name="connsiteY220" fmla="*/ 378940 h 6713838"/>
                    <a:gd name="connsiteX221" fmla="*/ 3965129 w 8372664"/>
                    <a:gd name="connsiteY221" fmla="*/ 617838 h 6713838"/>
                    <a:gd name="connsiteX222" fmla="*/ 3940415 w 8372664"/>
                    <a:gd name="connsiteY222" fmla="*/ 609600 h 6713838"/>
                    <a:gd name="connsiteX223" fmla="*/ 3726232 w 8372664"/>
                    <a:gd name="connsiteY223" fmla="*/ 477794 h 6713838"/>
                    <a:gd name="connsiteX224" fmla="*/ 3561475 w 8372664"/>
                    <a:gd name="connsiteY224" fmla="*/ 370703 h 6713838"/>
                    <a:gd name="connsiteX225" fmla="*/ 3503810 w 8372664"/>
                    <a:gd name="connsiteY225" fmla="*/ 345989 h 6713838"/>
                    <a:gd name="connsiteX226" fmla="*/ 3347291 w 8372664"/>
                    <a:gd name="connsiteY226" fmla="*/ 329513 h 6713838"/>
                    <a:gd name="connsiteX227" fmla="*/ 3273151 w 8372664"/>
                    <a:gd name="connsiteY227" fmla="*/ 313038 h 6713838"/>
                    <a:gd name="connsiteX228" fmla="*/ 3190772 w 8372664"/>
                    <a:gd name="connsiteY228" fmla="*/ 296562 h 6713838"/>
                    <a:gd name="connsiteX229" fmla="*/ 3116632 w 8372664"/>
                    <a:gd name="connsiteY229" fmla="*/ 313038 h 6713838"/>
                    <a:gd name="connsiteX230" fmla="*/ 3067205 w 8372664"/>
                    <a:gd name="connsiteY230" fmla="*/ 337751 h 6713838"/>
                    <a:gd name="connsiteX231" fmla="*/ 2993064 w 8372664"/>
                    <a:gd name="connsiteY231" fmla="*/ 271849 h 6713838"/>
                    <a:gd name="connsiteX232" fmla="*/ 2960113 w 8372664"/>
                    <a:gd name="connsiteY232" fmla="*/ 205946 h 6713838"/>
                    <a:gd name="connsiteX233" fmla="*/ 2951875 w 8372664"/>
                    <a:gd name="connsiteY233" fmla="*/ 172994 h 6713838"/>
                    <a:gd name="connsiteX234" fmla="*/ 2918923 w 8372664"/>
                    <a:gd name="connsiteY234" fmla="*/ 131805 h 6713838"/>
                    <a:gd name="connsiteX235" fmla="*/ 2902448 w 8372664"/>
                    <a:gd name="connsiteY235" fmla="*/ 74140 h 6713838"/>
                    <a:gd name="connsiteX236" fmla="*/ 2853021 w 8372664"/>
                    <a:gd name="connsiteY236" fmla="*/ 49427 h 6713838"/>
                    <a:gd name="connsiteX237" fmla="*/ 2828307 w 8372664"/>
                    <a:gd name="connsiteY237" fmla="*/ 32951 h 6713838"/>
                    <a:gd name="connsiteX238" fmla="*/ 2803594 w 8372664"/>
                    <a:gd name="connsiteY238" fmla="*/ 8238 h 6713838"/>
                    <a:gd name="connsiteX239" fmla="*/ 2754167 w 8372664"/>
                    <a:gd name="connsiteY239" fmla="*/ 0 h 6713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</a:cxnLst>
                  <a:rect l="l" t="t" r="r" b="b"/>
                  <a:pathLst>
                    <a:path w="8372664" h="6713838">
                      <a:moveTo>
                        <a:pt x="2754167" y="0"/>
                      </a:moveTo>
                      <a:cubicBezTo>
                        <a:pt x="2697875" y="0"/>
                        <a:pt x="2561875" y="3553"/>
                        <a:pt x="2465842" y="8238"/>
                      </a:cubicBezTo>
                      <a:cubicBezTo>
                        <a:pt x="2449159" y="9052"/>
                        <a:pt x="2432924" y="13936"/>
                        <a:pt x="2416415" y="16476"/>
                      </a:cubicBezTo>
                      <a:cubicBezTo>
                        <a:pt x="2397224" y="19428"/>
                        <a:pt x="2377972" y="21967"/>
                        <a:pt x="2358751" y="24713"/>
                      </a:cubicBezTo>
                      <a:cubicBezTo>
                        <a:pt x="2240931" y="63987"/>
                        <a:pt x="2293294" y="48123"/>
                        <a:pt x="2202232" y="74140"/>
                      </a:cubicBezTo>
                      <a:cubicBezTo>
                        <a:pt x="2188502" y="82378"/>
                        <a:pt x="2175099" y="91187"/>
                        <a:pt x="2161042" y="98854"/>
                      </a:cubicBezTo>
                      <a:cubicBezTo>
                        <a:pt x="2120548" y="120942"/>
                        <a:pt x="2112400" y="115497"/>
                        <a:pt x="2086902" y="148281"/>
                      </a:cubicBezTo>
                      <a:cubicBezTo>
                        <a:pt x="2074745" y="163911"/>
                        <a:pt x="2060213" y="178923"/>
                        <a:pt x="2053951" y="197708"/>
                      </a:cubicBezTo>
                      <a:cubicBezTo>
                        <a:pt x="2044511" y="226026"/>
                        <a:pt x="2036311" y="249434"/>
                        <a:pt x="2029237" y="280086"/>
                      </a:cubicBezTo>
                      <a:cubicBezTo>
                        <a:pt x="2025481" y="296361"/>
                        <a:pt x="2025050" y="313309"/>
                        <a:pt x="2020999" y="329513"/>
                      </a:cubicBezTo>
                      <a:cubicBezTo>
                        <a:pt x="2002422" y="403820"/>
                        <a:pt x="1998659" y="374190"/>
                        <a:pt x="1955096" y="461319"/>
                      </a:cubicBezTo>
                      <a:cubicBezTo>
                        <a:pt x="1934647" y="502218"/>
                        <a:pt x="1936673" y="504456"/>
                        <a:pt x="1897432" y="543697"/>
                      </a:cubicBezTo>
                      <a:cubicBezTo>
                        <a:pt x="1887723" y="553406"/>
                        <a:pt x="1875904" y="560795"/>
                        <a:pt x="1864480" y="568411"/>
                      </a:cubicBezTo>
                      <a:cubicBezTo>
                        <a:pt x="1851158" y="577292"/>
                        <a:pt x="1837612" y="585964"/>
                        <a:pt x="1823291" y="593124"/>
                      </a:cubicBezTo>
                      <a:cubicBezTo>
                        <a:pt x="1786900" y="611320"/>
                        <a:pt x="1747590" y="618871"/>
                        <a:pt x="1707961" y="626076"/>
                      </a:cubicBezTo>
                      <a:cubicBezTo>
                        <a:pt x="1691528" y="629064"/>
                        <a:pt x="1675200" y="633202"/>
                        <a:pt x="1658534" y="634313"/>
                      </a:cubicBezTo>
                      <a:cubicBezTo>
                        <a:pt x="1592720" y="638700"/>
                        <a:pt x="1526729" y="639805"/>
                        <a:pt x="1460826" y="642551"/>
                      </a:cubicBezTo>
                      <a:cubicBezTo>
                        <a:pt x="1399742" y="652732"/>
                        <a:pt x="1415520" y="646081"/>
                        <a:pt x="1353734" y="675503"/>
                      </a:cubicBezTo>
                      <a:cubicBezTo>
                        <a:pt x="1314929" y="693982"/>
                        <a:pt x="1272789" y="707379"/>
                        <a:pt x="1238405" y="733167"/>
                      </a:cubicBezTo>
                      <a:cubicBezTo>
                        <a:pt x="1216437" y="749643"/>
                        <a:pt x="1195788" y="768040"/>
                        <a:pt x="1172502" y="782594"/>
                      </a:cubicBezTo>
                      <a:cubicBezTo>
                        <a:pt x="1151675" y="795611"/>
                        <a:pt x="1126585" y="801270"/>
                        <a:pt x="1106599" y="815546"/>
                      </a:cubicBezTo>
                      <a:cubicBezTo>
                        <a:pt x="1087639" y="829089"/>
                        <a:pt x="1074348" y="849229"/>
                        <a:pt x="1057172" y="864973"/>
                      </a:cubicBezTo>
                      <a:cubicBezTo>
                        <a:pt x="1041363" y="879465"/>
                        <a:pt x="1022171" y="890293"/>
                        <a:pt x="1007745" y="906162"/>
                      </a:cubicBezTo>
                      <a:cubicBezTo>
                        <a:pt x="994425" y="920814"/>
                        <a:pt x="987164" y="940127"/>
                        <a:pt x="974794" y="955589"/>
                      </a:cubicBezTo>
                      <a:cubicBezTo>
                        <a:pt x="965090" y="967719"/>
                        <a:pt x="952826" y="977556"/>
                        <a:pt x="941842" y="988540"/>
                      </a:cubicBezTo>
                      <a:cubicBezTo>
                        <a:pt x="939096" y="1007762"/>
                        <a:pt x="936797" y="1027052"/>
                        <a:pt x="933605" y="1046205"/>
                      </a:cubicBezTo>
                      <a:cubicBezTo>
                        <a:pt x="931303" y="1060016"/>
                        <a:pt x="927872" y="1073618"/>
                        <a:pt x="925367" y="1087394"/>
                      </a:cubicBezTo>
                      <a:cubicBezTo>
                        <a:pt x="922379" y="1103828"/>
                        <a:pt x="919875" y="1120345"/>
                        <a:pt x="917129" y="1136821"/>
                      </a:cubicBezTo>
                      <a:cubicBezTo>
                        <a:pt x="922704" y="1292928"/>
                        <a:pt x="936346" y="1383981"/>
                        <a:pt x="908891" y="1532238"/>
                      </a:cubicBezTo>
                      <a:cubicBezTo>
                        <a:pt x="905083" y="1552801"/>
                        <a:pt x="893530" y="1571198"/>
                        <a:pt x="884178" y="1589903"/>
                      </a:cubicBezTo>
                      <a:cubicBezTo>
                        <a:pt x="856798" y="1644662"/>
                        <a:pt x="830306" y="1677891"/>
                        <a:pt x="793561" y="1729946"/>
                      </a:cubicBezTo>
                      <a:cubicBezTo>
                        <a:pt x="779939" y="1749244"/>
                        <a:pt x="764525" y="1767356"/>
                        <a:pt x="752372" y="1787611"/>
                      </a:cubicBezTo>
                      <a:cubicBezTo>
                        <a:pt x="744134" y="1801341"/>
                        <a:pt x="736145" y="1815222"/>
                        <a:pt x="727659" y="1828800"/>
                      </a:cubicBezTo>
                      <a:cubicBezTo>
                        <a:pt x="705091" y="1864909"/>
                        <a:pt x="669721" y="1909229"/>
                        <a:pt x="645280" y="1935892"/>
                      </a:cubicBezTo>
                      <a:cubicBezTo>
                        <a:pt x="638590" y="1943190"/>
                        <a:pt x="627568" y="1945366"/>
                        <a:pt x="620567" y="1952367"/>
                      </a:cubicBezTo>
                      <a:cubicBezTo>
                        <a:pt x="599927" y="1973007"/>
                        <a:pt x="582537" y="1996671"/>
                        <a:pt x="562902" y="2018270"/>
                      </a:cubicBezTo>
                      <a:cubicBezTo>
                        <a:pt x="539651" y="2043846"/>
                        <a:pt x="491576" y="2084866"/>
                        <a:pt x="472286" y="2100649"/>
                      </a:cubicBezTo>
                      <a:cubicBezTo>
                        <a:pt x="464623" y="2106918"/>
                        <a:pt x="455810" y="2111632"/>
                        <a:pt x="447572" y="2117124"/>
                      </a:cubicBezTo>
                      <a:cubicBezTo>
                        <a:pt x="433842" y="2136346"/>
                        <a:pt x="421853" y="2156938"/>
                        <a:pt x="406383" y="2174789"/>
                      </a:cubicBezTo>
                      <a:cubicBezTo>
                        <a:pt x="386036" y="2198266"/>
                        <a:pt x="361514" y="2217829"/>
                        <a:pt x="340480" y="2240692"/>
                      </a:cubicBezTo>
                      <a:cubicBezTo>
                        <a:pt x="312981" y="2270582"/>
                        <a:pt x="235126" y="2347635"/>
                        <a:pt x="200437" y="2405449"/>
                      </a:cubicBezTo>
                      <a:cubicBezTo>
                        <a:pt x="189047" y="2424432"/>
                        <a:pt x="177387" y="2443312"/>
                        <a:pt x="167486" y="2463113"/>
                      </a:cubicBezTo>
                      <a:cubicBezTo>
                        <a:pt x="163603" y="2470880"/>
                        <a:pt x="161743" y="2479510"/>
                        <a:pt x="159248" y="2487827"/>
                      </a:cubicBezTo>
                      <a:cubicBezTo>
                        <a:pt x="153504" y="2506975"/>
                        <a:pt x="148264" y="2526270"/>
                        <a:pt x="142772" y="2545492"/>
                      </a:cubicBezTo>
                      <a:cubicBezTo>
                        <a:pt x="140026" y="2718487"/>
                        <a:pt x="141542" y="2891602"/>
                        <a:pt x="134534" y="3064476"/>
                      </a:cubicBezTo>
                      <a:cubicBezTo>
                        <a:pt x="133290" y="3095151"/>
                        <a:pt x="124080" y="3124988"/>
                        <a:pt x="118059" y="3155092"/>
                      </a:cubicBezTo>
                      <a:cubicBezTo>
                        <a:pt x="110349" y="3193644"/>
                        <a:pt x="101874" y="3232042"/>
                        <a:pt x="93345" y="3270421"/>
                      </a:cubicBezTo>
                      <a:cubicBezTo>
                        <a:pt x="78345" y="3337920"/>
                        <a:pt x="87254" y="3274017"/>
                        <a:pt x="68632" y="3385751"/>
                      </a:cubicBezTo>
                      <a:cubicBezTo>
                        <a:pt x="62248" y="3424056"/>
                        <a:pt x="59490" y="3462946"/>
                        <a:pt x="52156" y="3501081"/>
                      </a:cubicBezTo>
                      <a:cubicBezTo>
                        <a:pt x="39968" y="3564458"/>
                        <a:pt x="34441" y="3578936"/>
                        <a:pt x="19205" y="3624649"/>
                      </a:cubicBezTo>
                      <a:cubicBezTo>
                        <a:pt x="10173" y="3687873"/>
                        <a:pt x="-13973" y="3800061"/>
                        <a:pt x="10967" y="3863546"/>
                      </a:cubicBezTo>
                      <a:cubicBezTo>
                        <a:pt x="40489" y="3938692"/>
                        <a:pt x="119640" y="3995191"/>
                        <a:pt x="183961" y="4036540"/>
                      </a:cubicBezTo>
                      <a:cubicBezTo>
                        <a:pt x="191265" y="4041236"/>
                        <a:pt x="200437" y="4042032"/>
                        <a:pt x="208675" y="4044778"/>
                      </a:cubicBezTo>
                      <a:cubicBezTo>
                        <a:pt x="214167" y="4053016"/>
                        <a:pt x="216703" y="4064329"/>
                        <a:pt x="225151" y="4069492"/>
                      </a:cubicBezTo>
                      <a:cubicBezTo>
                        <a:pt x="231764" y="4073533"/>
                        <a:pt x="423079" y="4165980"/>
                        <a:pt x="447572" y="4184821"/>
                      </a:cubicBezTo>
                      <a:lnTo>
                        <a:pt x="554664" y="4267200"/>
                      </a:lnTo>
                      <a:cubicBezTo>
                        <a:pt x="551918" y="4294659"/>
                        <a:pt x="551222" y="4322402"/>
                        <a:pt x="546426" y="4349578"/>
                      </a:cubicBezTo>
                      <a:cubicBezTo>
                        <a:pt x="542952" y="4369265"/>
                        <a:pt x="535102" y="4387927"/>
                        <a:pt x="529951" y="4407243"/>
                      </a:cubicBezTo>
                      <a:cubicBezTo>
                        <a:pt x="524117" y="4429122"/>
                        <a:pt x="518967" y="4451178"/>
                        <a:pt x="513475" y="4473146"/>
                      </a:cubicBezTo>
                      <a:cubicBezTo>
                        <a:pt x="498294" y="4655313"/>
                        <a:pt x="493428" y="4662236"/>
                        <a:pt x="521713" y="4926227"/>
                      </a:cubicBezTo>
                      <a:cubicBezTo>
                        <a:pt x="528495" y="4989528"/>
                        <a:pt x="591377" y="5119254"/>
                        <a:pt x="620567" y="5165124"/>
                      </a:cubicBezTo>
                      <a:cubicBezTo>
                        <a:pt x="673909" y="5248947"/>
                        <a:pt x="683113" y="5271326"/>
                        <a:pt x="752372" y="5346357"/>
                      </a:cubicBezTo>
                      <a:cubicBezTo>
                        <a:pt x="759087" y="5353632"/>
                        <a:pt x="769271" y="5356754"/>
                        <a:pt x="777086" y="5362832"/>
                      </a:cubicBezTo>
                      <a:cubicBezTo>
                        <a:pt x="818723" y="5395216"/>
                        <a:pt x="850612" y="5445006"/>
                        <a:pt x="900653" y="5461686"/>
                      </a:cubicBezTo>
                      <a:cubicBezTo>
                        <a:pt x="942241" y="5475549"/>
                        <a:pt x="944784" y="5475515"/>
                        <a:pt x="999507" y="5502876"/>
                      </a:cubicBezTo>
                      <a:cubicBezTo>
                        <a:pt x="1074939" y="5540592"/>
                        <a:pt x="949520" y="5494414"/>
                        <a:pt x="1073648" y="5544065"/>
                      </a:cubicBezTo>
                      <a:cubicBezTo>
                        <a:pt x="1111550" y="5559226"/>
                        <a:pt x="1152466" y="5566998"/>
                        <a:pt x="1188978" y="5585254"/>
                      </a:cubicBezTo>
                      <a:cubicBezTo>
                        <a:pt x="1241331" y="5611431"/>
                        <a:pt x="1309893" y="5650743"/>
                        <a:pt x="1370210" y="5667632"/>
                      </a:cubicBezTo>
                      <a:cubicBezTo>
                        <a:pt x="1416390" y="5680562"/>
                        <a:pt x="1463601" y="5689477"/>
                        <a:pt x="1510253" y="5700584"/>
                      </a:cubicBezTo>
                      <a:cubicBezTo>
                        <a:pt x="1521267" y="5703206"/>
                        <a:pt x="1532464" y="5705241"/>
                        <a:pt x="1543205" y="5708821"/>
                      </a:cubicBezTo>
                      <a:cubicBezTo>
                        <a:pt x="1551443" y="5711567"/>
                        <a:pt x="1559457" y="5715106"/>
                        <a:pt x="1567918" y="5717059"/>
                      </a:cubicBezTo>
                      <a:cubicBezTo>
                        <a:pt x="1595204" y="5723356"/>
                        <a:pt x="1622914" y="5727667"/>
                        <a:pt x="1650296" y="5733535"/>
                      </a:cubicBezTo>
                      <a:cubicBezTo>
                        <a:pt x="1661367" y="5735907"/>
                        <a:pt x="1672146" y="5739553"/>
                        <a:pt x="1683248" y="5741773"/>
                      </a:cubicBezTo>
                      <a:cubicBezTo>
                        <a:pt x="1699627" y="5745049"/>
                        <a:pt x="1716267" y="5746886"/>
                        <a:pt x="1732675" y="5750011"/>
                      </a:cubicBezTo>
                      <a:cubicBezTo>
                        <a:pt x="1773938" y="5757871"/>
                        <a:pt x="1815238" y="5765612"/>
                        <a:pt x="1856242" y="5774724"/>
                      </a:cubicBezTo>
                      <a:cubicBezTo>
                        <a:pt x="1864719" y="5776608"/>
                        <a:pt x="1872607" y="5780576"/>
                        <a:pt x="1880956" y="5782962"/>
                      </a:cubicBezTo>
                      <a:cubicBezTo>
                        <a:pt x="1911060" y="5791563"/>
                        <a:pt x="1941009" y="5800884"/>
                        <a:pt x="1971572" y="5807676"/>
                      </a:cubicBezTo>
                      <a:cubicBezTo>
                        <a:pt x="1990526" y="5811888"/>
                        <a:pt x="2010015" y="5813167"/>
                        <a:pt x="2029237" y="5815913"/>
                      </a:cubicBezTo>
                      <a:cubicBezTo>
                        <a:pt x="2155211" y="5885900"/>
                        <a:pt x="2059445" y="5823811"/>
                        <a:pt x="2144567" y="5898292"/>
                      </a:cubicBezTo>
                      <a:cubicBezTo>
                        <a:pt x="2152018" y="5904811"/>
                        <a:pt x="2162279" y="5907766"/>
                        <a:pt x="2169280" y="5914767"/>
                      </a:cubicBezTo>
                      <a:cubicBezTo>
                        <a:pt x="2189920" y="5935407"/>
                        <a:pt x="2205496" y="5960871"/>
                        <a:pt x="2226945" y="5980670"/>
                      </a:cubicBezTo>
                      <a:cubicBezTo>
                        <a:pt x="2241495" y="5994101"/>
                        <a:pt x="2260531" y="6001740"/>
                        <a:pt x="2276372" y="6013621"/>
                      </a:cubicBezTo>
                      <a:cubicBezTo>
                        <a:pt x="2283837" y="6019220"/>
                        <a:pt x="2321989" y="6048787"/>
                        <a:pt x="2334037" y="6054811"/>
                      </a:cubicBezTo>
                      <a:cubicBezTo>
                        <a:pt x="2345154" y="6060369"/>
                        <a:pt x="2394504" y="6082284"/>
                        <a:pt x="2416415" y="6087762"/>
                      </a:cubicBezTo>
                      <a:cubicBezTo>
                        <a:pt x="2429999" y="6091158"/>
                        <a:pt x="2444021" y="6092604"/>
                        <a:pt x="2457605" y="6096000"/>
                      </a:cubicBezTo>
                      <a:cubicBezTo>
                        <a:pt x="2466029" y="6098106"/>
                        <a:pt x="2474001" y="6101743"/>
                        <a:pt x="2482318" y="6104238"/>
                      </a:cubicBezTo>
                      <a:cubicBezTo>
                        <a:pt x="2501466" y="6109982"/>
                        <a:pt x="2520697" y="6115453"/>
                        <a:pt x="2539983" y="6120713"/>
                      </a:cubicBezTo>
                      <a:cubicBezTo>
                        <a:pt x="2612214" y="6140412"/>
                        <a:pt x="2527723" y="6116158"/>
                        <a:pt x="2622361" y="6137189"/>
                      </a:cubicBezTo>
                      <a:cubicBezTo>
                        <a:pt x="2630838" y="6139073"/>
                        <a:pt x="2638510" y="6143999"/>
                        <a:pt x="2647075" y="6145427"/>
                      </a:cubicBezTo>
                      <a:cubicBezTo>
                        <a:pt x="2671602" y="6149515"/>
                        <a:pt x="2696568" y="6150379"/>
                        <a:pt x="2721215" y="6153665"/>
                      </a:cubicBezTo>
                      <a:cubicBezTo>
                        <a:pt x="2737771" y="6155873"/>
                        <a:pt x="2754092" y="6159646"/>
                        <a:pt x="2770642" y="6161903"/>
                      </a:cubicBezTo>
                      <a:cubicBezTo>
                        <a:pt x="2814513" y="6167885"/>
                        <a:pt x="2858570" y="6172449"/>
                        <a:pt x="2902448" y="6178378"/>
                      </a:cubicBezTo>
                      <a:cubicBezTo>
                        <a:pt x="2960173" y="6186179"/>
                        <a:pt x="3018931" y="6188965"/>
                        <a:pt x="3075442" y="6203092"/>
                      </a:cubicBezTo>
                      <a:lnTo>
                        <a:pt x="3174296" y="6227805"/>
                      </a:lnTo>
                      <a:cubicBezTo>
                        <a:pt x="3209920" y="6236355"/>
                        <a:pt x="3246632" y="6240934"/>
                        <a:pt x="3281388" y="6252519"/>
                      </a:cubicBezTo>
                      <a:cubicBezTo>
                        <a:pt x="3330602" y="6268924"/>
                        <a:pt x="3359588" y="6278983"/>
                        <a:pt x="3421432" y="6293708"/>
                      </a:cubicBezTo>
                      <a:cubicBezTo>
                        <a:pt x="3440320" y="6298205"/>
                        <a:pt x="3459875" y="6299200"/>
                        <a:pt x="3479096" y="6301946"/>
                      </a:cubicBezTo>
                      <a:cubicBezTo>
                        <a:pt x="3487334" y="6304692"/>
                        <a:pt x="3495214" y="6308956"/>
                        <a:pt x="3503810" y="6310184"/>
                      </a:cubicBezTo>
                      <a:cubicBezTo>
                        <a:pt x="3632064" y="6328505"/>
                        <a:pt x="3734660" y="6314297"/>
                        <a:pt x="3874513" y="6310184"/>
                      </a:cubicBezTo>
                      <a:lnTo>
                        <a:pt x="4286405" y="6318421"/>
                      </a:lnTo>
                      <a:cubicBezTo>
                        <a:pt x="4297719" y="6318840"/>
                        <a:pt x="4308188" y="6324798"/>
                        <a:pt x="4319356" y="6326659"/>
                      </a:cubicBezTo>
                      <a:cubicBezTo>
                        <a:pt x="4357661" y="6333043"/>
                        <a:pt x="4434686" y="6343135"/>
                        <a:pt x="4434686" y="6343135"/>
                      </a:cubicBezTo>
                      <a:cubicBezTo>
                        <a:pt x="4442924" y="6345881"/>
                        <a:pt x="4450736" y="6350776"/>
                        <a:pt x="4459399" y="6351373"/>
                      </a:cubicBezTo>
                      <a:cubicBezTo>
                        <a:pt x="4707974" y="6368516"/>
                        <a:pt x="4602677" y="6335975"/>
                        <a:pt x="4698296" y="6367849"/>
                      </a:cubicBezTo>
                      <a:cubicBezTo>
                        <a:pt x="4712026" y="6381579"/>
                        <a:pt x="4724873" y="6396252"/>
                        <a:pt x="4739486" y="6409038"/>
                      </a:cubicBezTo>
                      <a:cubicBezTo>
                        <a:pt x="4746937" y="6415557"/>
                        <a:pt x="4756143" y="6419759"/>
                        <a:pt x="4764199" y="6425513"/>
                      </a:cubicBezTo>
                      <a:cubicBezTo>
                        <a:pt x="4775372" y="6433493"/>
                        <a:pt x="4786167" y="6441989"/>
                        <a:pt x="4797151" y="6450227"/>
                      </a:cubicBezTo>
                      <a:cubicBezTo>
                        <a:pt x="4814408" y="6476113"/>
                        <a:pt x="4818918" y="6486379"/>
                        <a:pt x="4846578" y="6507892"/>
                      </a:cubicBezTo>
                      <a:cubicBezTo>
                        <a:pt x="4859217" y="6517722"/>
                        <a:pt x="4874037" y="6524367"/>
                        <a:pt x="4887767" y="6532605"/>
                      </a:cubicBezTo>
                      <a:cubicBezTo>
                        <a:pt x="4893259" y="6540843"/>
                        <a:pt x="4899330" y="6548723"/>
                        <a:pt x="4904242" y="6557319"/>
                      </a:cubicBezTo>
                      <a:cubicBezTo>
                        <a:pt x="4910335" y="6567981"/>
                        <a:pt x="4913906" y="6580052"/>
                        <a:pt x="4920718" y="6590270"/>
                      </a:cubicBezTo>
                      <a:cubicBezTo>
                        <a:pt x="4935950" y="6613118"/>
                        <a:pt x="4953994" y="6633966"/>
                        <a:pt x="4970145" y="6656173"/>
                      </a:cubicBezTo>
                      <a:cubicBezTo>
                        <a:pt x="4975968" y="6664180"/>
                        <a:pt x="4979104" y="6674443"/>
                        <a:pt x="4986621" y="6680886"/>
                      </a:cubicBezTo>
                      <a:cubicBezTo>
                        <a:pt x="5011381" y="6702109"/>
                        <a:pt x="5025568" y="6704853"/>
                        <a:pt x="5052523" y="6713838"/>
                      </a:cubicBezTo>
                      <a:cubicBezTo>
                        <a:pt x="5110188" y="6711092"/>
                        <a:pt x="5167958" y="6710028"/>
                        <a:pt x="5225518" y="6705600"/>
                      </a:cubicBezTo>
                      <a:cubicBezTo>
                        <a:pt x="5239478" y="6704526"/>
                        <a:pt x="5252896" y="6699664"/>
                        <a:pt x="5266707" y="6697362"/>
                      </a:cubicBezTo>
                      <a:cubicBezTo>
                        <a:pt x="5285860" y="6694170"/>
                        <a:pt x="5305150" y="6691870"/>
                        <a:pt x="5324372" y="6689124"/>
                      </a:cubicBezTo>
                      <a:cubicBezTo>
                        <a:pt x="5340848" y="6680886"/>
                        <a:pt x="5359063" y="6675463"/>
                        <a:pt x="5373799" y="6664411"/>
                      </a:cubicBezTo>
                      <a:cubicBezTo>
                        <a:pt x="5381720" y="6658471"/>
                        <a:pt x="5382037" y="6645189"/>
                        <a:pt x="5390275" y="6639697"/>
                      </a:cubicBezTo>
                      <a:cubicBezTo>
                        <a:pt x="5399695" y="6633417"/>
                        <a:pt x="5412485" y="6635039"/>
                        <a:pt x="5423226" y="6631459"/>
                      </a:cubicBezTo>
                      <a:cubicBezTo>
                        <a:pt x="5445483" y="6624040"/>
                        <a:pt x="5467472" y="6615770"/>
                        <a:pt x="5489129" y="6606746"/>
                      </a:cubicBezTo>
                      <a:cubicBezTo>
                        <a:pt x="5500465" y="6602023"/>
                        <a:pt x="5510917" y="6595387"/>
                        <a:pt x="5522080" y="6590270"/>
                      </a:cubicBezTo>
                      <a:cubicBezTo>
                        <a:pt x="5576827" y="6565178"/>
                        <a:pt x="5630240" y="6536711"/>
                        <a:pt x="5686837" y="6516130"/>
                      </a:cubicBezTo>
                      <a:lnTo>
                        <a:pt x="5777453" y="6483178"/>
                      </a:lnTo>
                      <a:cubicBezTo>
                        <a:pt x="5799421" y="6466702"/>
                        <a:pt x="5821914" y="6450905"/>
                        <a:pt x="5843356" y="6433751"/>
                      </a:cubicBezTo>
                      <a:cubicBezTo>
                        <a:pt x="5883366" y="6401743"/>
                        <a:pt x="5933730" y="6356040"/>
                        <a:pt x="5966923" y="6318421"/>
                      </a:cubicBezTo>
                      <a:cubicBezTo>
                        <a:pt x="5987637" y="6294945"/>
                        <a:pt x="6000767" y="6264598"/>
                        <a:pt x="6024588" y="6244281"/>
                      </a:cubicBezTo>
                      <a:cubicBezTo>
                        <a:pt x="6094787" y="6184406"/>
                        <a:pt x="6186964" y="6149577"/>
                        <a:pt x="6247010" y="6079524"/>
                      </a:cubicBezTo>
                      <a:cubicBezTo>
                        <a:pt x="6263486" y="6060302"/>
                        <a:pt x="6282394" y="6042924"/>
                        <a:pt x="6296437" y="6021859"/>
                      </a:cubicBezTo>
                      <a:cubicBezTo>
                        <a:pt x="6388765" y="5883367"/>
                        <a:pt x="6237230" y="5983207"/>
                        <a:pt x="6469432" y="5766486"/>
                      </a:cubicBezTo>
                      <a:cubicBezTo>
                        <a:pt x="6510621" y="5728043"/>
                        <a:pt x="6548448" y="5685648"/>
                        <a:pt x="6592999" y="5651157"/>
                      </a:cubicBezTo>
                      <a:cubicBezTo>
                        <a:pt x="6699104" y="5569011"/>
                        <a:pt x="6880164" y="5490297"/>
                        <a:pt x="6996653" y="5461686"/>
                      </a:cubicBezTo>
                      <a:cubicBezTo>
                        <a:pt x="7060709" y="5445953"/>
                        <a:pt x="7128458" y="5456195"/>
                        <a:pt x="7194361" y="5453449"/>
                      </a:cubicBezTo>
                      <a:cubicBezTo>
                        <a:pt x="7213583" y="5450703"/>
                        <a:pt x="7233265" y="5450214"/>
                        <a:pt x="7252026" y="5445211"/>
                      </a:cubicBezTo>
                      <a:cubicBezTo>
                        <a:pt x="7274695" y="5439166"/>
                        <a:pt x="7296490" y="5430026"/>
                        <a:pt x="7317929" y="5420497"/>
                      </a:cubicBezTo>
                      <a:cubicBezTo>
                        <a:pt x="7379164" y="5393281"/>
                        <a:pt x="7416625" y="5374246"/>
                        <a:pt x="7466210" y="5329881"/>
                      </a:cubicBezTo>
                      <a:cubicBezTo>
                        <a:pt x="7498044" y="5301398"/>
                        <a:pt x="7526621" y="5269470"/>
                        <a:pt x="7556826" y="5239265"/>
                      </a:cubicBezTo>
                      <a:cubicBezTo>
                        <a:pt x="7559572" y="5231027"/>
                        <a:pt x="7562015" y="5222682"/>
                        <a:pt x="7565064" y="5214551"/>
                      </a:cubicBezTo>
                      <a:cubicBezTo>
                        <a:pt x="7570256" y="5200705"/>
                        <a:pt x="7576864" y="5187391"/>
                        <a:pt x="7581540" y="5173362"/>
                      </a:cubicBezTo>
                      <a:cubicBezTo>
                        <a:pt x="7592884" y="5139330"/>
                        <a:pt x="7606024" y="5083660"/>
                        <a:pt x="7614491" y="5049794"/>
                      </a:cubicBezTo>
                      <a:cubicBezTo>
                        <a:pt x="7622566" y="4977119"/>
                        <a:pt x="7622668" y="4960636"/>
                        <a:pt x="7639205" y="4885038"/>
                      </a:cubicBezTo>
                      <a:cubicBezTo>
                        <a:pt x="7651872" y="4827130"/>
                        <a:pt x="7667065" y="4769802"/>
                        <a:pt x="7680394" y="4712043"/>
                      </a:cubicBezTo>
                      <a:cubicBezTo>
                        <a:pt x="7690431" y="4668549"/>
                        <a:pt x="7688411" y="4649278"/>
                        <a:pt x="7713345" y="4604951"/>
                      </a:cubicBezTo>
                      <a:cubicBezTo>
                        <a:pt x="7726807" y="4581018"/>
                        <a:pt x="7745035" y="4560011"/>
                        <a:pt x="7762772" y="4539049"/>
                      </a:cubicBezTo>
                      <a:cubicBezTo>
                        <a:pt x="7784993" y="4512788"/>
                        <a:pt x="7817233" y="4485211"/>
                        <a:pt x="7845151" y="4464908"/>
                      </a:cubicBezTo>
                      <a:cubicBezTo>
                        <a:pt x="7861165" y="4453262"/>
                        <a:pt x="7877159" y="4441373"/>
                        <a:pt x="7894578" y="4431957"/>
                      </a:cubicBezTo>
                      <a:cubicBezTo>
                        <a:pt x="7938161" y="4408399"/>
                        <a:pt x="8148120" y="4308341"/>
                        <a:pt x="8232329" y="4250724"/>
                      </a:cubicBezTo>
                      <a:cubicBezTo>
                        <a:pt x="8258168" y="4233045"/>
                        <a:pt x="8283526" y="4214363"/>
                        <a:pt x="8306469" y="4193059"/>
                      </a:cubicBezTo>
                      <a:cubicBezTo>
                        <a:pt x="8322185" y="4178466"/>
                        <a:pt x="8333929" y="4160108"/>
                        <a:pt x="8347659" y="4143632"/>
                      </a:cubicBezTo>
                      <a:cubicBezTo>
                        <a:pt x="8373612" y="4039815"/>
                        <a:pt x="8384066" y="4024394"/>
                        <a:pt x="8355896" y="3880021"/>
                      </a:cubicBezTo>
                      <a:cubicBezTo>
                        <a:pt x="8346228" y="3830472"/>
                        <a:pt x="8320809" y="3785132"/>
                        <a:pt x="8298232" y="3739978"/>
                      </a:cubicBezTo>
                      <a:cubicBezTo>
                        <a:pt x="8284949" y="3713412"/>
                        <a:pt x="8271284" y="3685252"/>
                        <a:pt x="8248805" y="3665838"/>
                      </a:cubicBezTo>
                      <a:cubicBezTo>
                        <a:pt x="8156739" y="3586326"/>
                        <a:pt x="8116717" y="3594255"/>
                        <a:pt x="8026383" y="3534032"/>
                      </a:cubicBezTo>
                      <a:cubicBezTo>
                        <a:pt x="7997124" y="3514526"/>
                        <a:pt x="7971464" y="3490097"/>
                        <a:pt x="7944005" y="3468130"/>
                      </a:cubicBezTo>
                      <a:cubicBezTo>
                        <a:pt x="7931835" y="3443791"/>
                        <a:pt x="7918941" y="3420283"/>
                        <a:pt x="7911053" y="3393989"/>
                      </a:cubicBezTo>
                      <a:cubicBezTo>
                        <a:pt x="7907030" y="3380578"/>
                        <a:pt x="7905561" y="3366530"/>
                        <a:pt x="7902815" y="3352800"/>
                      </a:cubicBezTo>
                      <a:cubicBezTo>
                        <a:pt x="7911053" y="3311611"/>
                        <a:pt x="7913174" y="3268708"/>
                        <a:pt x="7927529" y="3229232"/>
                      </a:cubicBezTo>
                      <a:cubicBezTo>
                        <a:pt x="7935602" y="3207033"/>
                        <a:pt x="7956565" y="3191822"/>
                        <a:pt x="7968718" y="3171567"/>
                      </a:cubicBezTo>
                      <a:cubicBezTo>
                        <a:pt x="8002169" y="3115816"/>
                        <a:pt x="8005729" y="3093484"/>
                        <a:pt x="8026383" y="3031524"/>
                      </a:cubicBezTo>
                      <a:cubicBezTo>
                        <a:pt x="8048492" y="2766222"/>
                        <a:pt x="8019384" y="3122105"/>
                        <a:pt x="8042859" y="2809103"/>
                      </a:cubicBezTo>
                      <a:cubicBezTo>
                        <a:pt x="8069089" y="2459363"/>
                        <a:pt x="8051046" y="2735756"/>
                        <a:pt x="8067572" y="2471351"/>
                      </a:cubicBezTo>
                      <a:cubicBezTo>
                        <a:pt x="8062080" y="2383481"/>
                        <a:pt x="8064929" y="2294688"/>
                        <a:pt x="8051096" y="2207740"/>
                      </a:cubicBezTo>
                      <a:cubicBezTo>
                        <a:pt x="8045487" y="2172486"/>
                        <a:pt x="8026255" y="2140620"/>
                        <a:pt x="8009907" y="2108886"/>
                      </a:cubicBezTo>
                      <a:cubicBezTo>
                        <a:pt x="7979492" y="2049844"/>
                        <a:pt x="7945223" y="1992843"/>
                        <a:pt x="7911053" y="1935892"/>
                      </a:cubicBezTo>
                      <a:cubicBezTo>
                        <a:pt x="7903989" y="1924119"/>
                        <a:pt x="7893711" y="1914523"/>
                        <a:pt x="7886340" y="1902940"/>
                      </a:cubicBezTo>
                      <a:cubicBezTo>
                        <a:pt x="7874454" y="1884263"/>
                        <a:pt x="7865360" y="1863898"/>
                        <a:pt x="7853388" y="1845276"/>
                      </a:cubicBezTo>
                      <a:cubicBezTo>
                        <a:pt x="7840614" y="1825406"/>
                        <a:pt x="7824175" y="1807971"/>
                        <a:pt x="7812199" y="1787611"/>
                      </a:cubicBezTo>
                      <a:cubicBezTo>
                        <a:pt x="7796633" y="1761149"/>
                        <a:pt x="7786661" y="1731644"/>
                        <a:pt x="7771010" y="1705232"/>
                      </a:cubicBezTo>
                      <a:cubicBezTo>
                        <a:pt x="7742665" y="1657399"/>
                        <a:pt x="7711236" y="1611452"/>
                        <a:pt x="7680394" y="1565189"/>
                      </a:cubicBezTo>
                      <a:cubicBezTo>
                        <a:pt x="7656310" y="1529064"/>
                        <a:pt x="7636954" y="1488798"/>
                        <a:pt x="7606253" y="1458097"/>
                      </a:cubicBezTo>
                      <a:cubicBezTo>
                        <a:pt x="7568319" y="1420163"/>
                        <a:pt x="7549011" y="1396610"/>
                        <a:pt x="7507399" y="1367481"/>
                      </a:cubicBezTo>
                      <a:cubicBezTo>
                        <a:pt x="7494282" y="1358299"/>
                        <a:pt x="7480338" y="1350302"/>
                        <a:pt x="7466210" y="1342767"/>
                      </a:cubicBezTo>
                      <a:cubicBezTo>
                        <a:pt x="7439121" y="1328320"/>
                        <a:pt x="7383832" y="1301578"/>
                        <a:pt x="7383832" y="1301578"/>
                      </a:cubicBezTo>
                      <a:cubicBezTo>
                        <a:pt x="7381086" y="1293340"/>
                        <a:pt x="7378643" y="1284995"/>
                        <a:pt x="7375594" y="1276865"/>
                      </a:cubicBezTo>
                      <a:cubicBezTo>
                        <a:pt x="7361343" y="1238863"/>
                        <a:pt x="7357782" y="1239533"/>
                        <a:pt x="7350880" y="1202724"/>
                      </a:cubicBezTo>
                      <a:cubicBezTo>
                        <a:pt x="7337413" y="1130899"/>
                        <a:pt x="7337844" y="1078757"/>
                        <a:pt x="7301453" y="1013254"/>
                      </a:cubicBezTo>
                      <a:cubicBezTo>
                        <a:pt x="7291626" y="995566"/>
                        <a:pt x="7219525" y="920416"/>
                        <a:pt x="7202599" y="906162"/>
                      </a:cubicBezTo>
                      <a:cubicBezTo>
                        <a:pt x="6995472" y="731740"/>
                        <a:pt x="7170732" y="876979"/>
                        <a:pt x="7046080" y="799070"/>
                      </a:cubicBezTo>
                      <a:cubicBezTo>
                        <a:pt x="7017656" y="781305"/>
                        <a:pt x="6993994" y="755754"/>
                        <a:pt x="6963702" y="741405"/>
                      </a:cubicBezTo>
                      <a:cubicBezTo>
                        <a:pt x="6940823" y="730567"/>
                        <a:pt x="6913686" y="732606"/>
                        <a:pt x="6889561" y="724930"/>
                      </a:cubicBezTo>
                      <a:cubicBezTo>
                        <a:pt x="6701858" y="665207"/>
                        <a:pt x="6844699" y="696185"/>
                        <a:pt x="6741280" y="675503"/>
                      </a:cubicBezTo>
                      <a:cubicBezTo>
                        <a:pt x="6689107" y="678249"/>
                        <a:pt x="6636662" y="677752"/>
                        <a:pt x="6584761" y="683740"/>
                      </a:cubicBezTo>
                      <a:cubicBezTo>
                        <a:pt x="6564902" y="686031"/>
                        <a:pt x="6546382" y="694956"/>
                        <a:pt x="6527096" y="700216"/>
                      </a:cubicBezTo>
                      <a:cubicBezTo>
                        <a:pt x="6516173" y="703195"/>
                        <a:pt x="6505129" y="705708"/>
                        <a:pt x="6494145" y="708454"/>
                      </a:cubicBezTo>
                      <a:cubicBezTo>
                        <a:pt x="6455702" y="705708"/>
                        <a:pt x="6416735" y="707110"/>
                        <a:pt x="6378815" y="700216"/>
                      </a:cubicBezTo>
                      <a:cubicBezTo>
                        <a:pt x="6355732" y="696019"/>
                        <a:pt x="6335007" y="683394"/>
                        <a:pt x="6312913" y="675503"/>
                      </a:cubicBezTo>
                      <a:cubicBezTo>
                        <a:pt x="6255797" y="655105"/>
                        <a:pt x="6272771" y="660575"/>
                        <a:pt x="6214059" y="650789"/>
                      </a:cubicBezTo>
                      <a:cubicBezTo>
                        <a:pt x="6014325" y="500989"/>
                        <a:pt x="6200546" y="636289"/>
                        <a:pt x="6049302" y="535459"/>
                      </a:cubicBezTo>
                      <a:cubicBezTo>
                        <a:pt x="5946351" y="466825"/>
                        <a:pt x="6094821" y="557828"/>
                        <a:pt x="5975161" y="486032"/>
                      </a:cubicBezTo>
                      <a:cubicBezTo>
                        <a:pt x="5949967" y="452440"/>
                        <a:pt x="5944361" y="441728"/>
                        <a:pt x="5909259" y="411892"/>
                      </a:cubicBezTo>
                      <a:cubicBezTo>
                        <a:pt x="5869068" y="377730"/>
                        <a:pt x="5832870" y="336628"/>
                        <a:pt x="5785691" y="313038"/>
                      </a:cubicBezTo>
                      <a:cubicBezTo>
                        <a:pt x="5656923" y="248654"/>
                        <a:pt x="5749893" y="290285"/>
                        <a:pt x="5653886" y="255373"/>
                      </a:cubicBezTo>
                      <a:cubicBezTo>
                        <a:pt x="5639989" y="250319"/>
                        <a:pt x="5627155" y="241995"/>
                        <a:pt x="5612696" y="238897"/>
                      </a:cubicBezTo>
                      <a:cubicBezTo>
                        <a:pt x="5588383" y="233687"/>
                        <a:pt x="5563269" y="233405"/>
                        <a:pt x="5538556" y="230659"/>
                      </a:cubicBezTo>
                      <a:cubicBezTo>
                        <a:pt x="5480891" y="236151"/>
                        <a:pt x="5423105" y="240495"/>
                        <a:pt x="5365561" y="247135"/>
                      </a:cubicBezTo>
                      <a:cubicBezTo>
                        <a:pt x="5233813" y="262337"/>
                        <a:pt x="5486452" y="255755"/>
                        <a:pt x="5200805" y="296562"/>
                      </a:cubicBezTo>
                      <a:cubicBezTo>
                        <a:pt x="5104986" y="310251"/>
                        <a:pt x="5162507" y="303417"/>
                        <a:pt x="5027810" y="313038"/>
                      </a:cubicBezTo>
                      <a:cubicBezTo>
                        <a:pt x="4972891" y="310292"/>
                        <a:pt x="4917121" y="314813"/>
                        <a:pt x="4863053" y="304800"/>
                      </a:cubicBezTo>
                      <a:cubicBezTo>
                        <a:pt x="4841285" y="300769"/>
                        <a:pt x="4825189" y="281750"/>
                        <a:pt x="4805388" y="271849"/>
                      </a:cubicBezTo>
                      <a:cubicBezTo>
                        <a:pt x="4786683" y="262497"/>
                        <a:pt x="4767432" y="254128"/>
                        <a:pt x="4747723" y="247135"/>
                      </a:cubicBezTo>
                      <a:cubicBezTo>
                        <a:pt x="4536792" y="172288"/>
                        <a:pt x="4610605" y="186281"/>
                        <a:pt x="4451161" y="172994"/>
                      </a:cubicBezTo>
                      <a:lnTo>
                        <a:pt x="4327594" y="131805"/>
                      </a:lnTo>
                      <a:cubicBezTo>
                        <a:pt x="4308544" y="125744"/>
                        <a:pt x="4288894" y="121652"/>
                        <a:pt x="4269929" y="115330"/>
                      </a:cubicBezTo>
                      <a:cubicBezTo>
                        <a:pt x="4255900" y="110654"/>
                        <a:pt x="4243199" y="101952"/>
                        <a:pt x="4228740" y="98854"/>
                      </a:cubicBezTo>
                      <a:cubicBezTo>
                        <a:pt x="4204426" y="93644"/>
                        <a:pt x="4179313" y="93362"/>
                        <a:pt x="4154599" y="90616"/>
                      </a:cubicBezTo>
                      <a:cubicBezTo>
                        <a:pt x="4129886" y="104346"/>
                        <a:pt x="4104240" y="116517"/>
                        <a:pt x="4080459" y="131805"/>
                      </a:cubicBezTo>
                      <a:cubicBezTo>
                        <a:pt x="4010954" y="176487"/>
                        <a:pt x="4068745" y="154137"/>
                        <a:pt x="3998080" y="189470"/>
                      </a:cubicBezTo>
                      <a:cubicBezTo>
                        <a:pt x="3984854" y="196083"/>
                        <a:pt x="3970404" y="199940"/>
                        <a:pt x="3956891" y="205946"/>
                      </a:cubicBezTo>
                      <a:cubicBezTo>
                        <a:pt x="3925533" y="219883"/>
                        <a:pt x="3925733" y="221226"/>
                        <a:pt x="3899226" y="238897"/>
                      </a:cubicBezTo>
                      <a:cubicBezTo>
                        <a:pt x="3812121" y="209861"/>
                        <a:pt x="3875558" y="213346"/>
                        <a:pt x="3833323" y="247135"/>
                      </a:cubicBezTo>
                      <a:cubicBezTo>
                        <a:pt x="3826543" y="252559"/>
                        <a:pt x="3816377" y="251490"/>
                        <a:pt x="3808610" y="255373"/>
                      </a:cubicBezTo>
                      <a:cubicBezTo>
                        <a:pt x="3799754" y="259801"/>
                        <a:pt x="3791903" y="266026"/>
                        <a:pt x="3783896" y="271849"/>
                      </a:cubicBezTo>
                      <a:cubicBezTo>
                        <a:pt x="3761689" y="288000"/>
                        <a:pt x="3740201" y="305125"/>
                        <a:pt x="3717994" y="321276"/>
                      </a:cubicBezTo>
                      <a:cubicBezTo>
                        <a:pt x="3709987" y="327099"/>
                        <a:pt x="3683675" y="340152"/>
                        <a:pt x="3693280" y="337751"/>
                      </a:cubicBezTo>
                      <a:cubicBezTo>
                        <a:pt x="3713568" y="332679"/>
                        <a:pt x="3731723" y="321276"/>
                        <a:pt x="3750945" y="313038"/>
                      </a:cubicBezTo>
                      <a:cubicBezTo>
                        <a:pt x="3761929" y="293816"/>
                        <a:pt x="3774534" y="275435"/>
                        <a:pt x="3783896" y="255373"/>
                      </a:cubicBezTo>
                      <a:cubicBezTo>
                        <a:pt x="3793818" y="234113"/>
                        <a:pt x="3795596" y="208991"/>
                        <a:pt x="3808610" y="189470"/>
                      </a:cubicBezTo>
                      <a:cubicBezTo>
                        <a:pt x="3823689" y="166852"/>
                        <a:pt x="3844528" y="148115"/>
                        <a:pt x="3866275" y="131805"/>
                      </a:cubicBezTo>
                      <a:cubicBezTo>
                        <a:pt x="3877259" y="123567"/>
                        <a:pt x="3849799" y="153773"/>
                        <a:pt x="3841561" y="164757"/>
                      </a:cubicBezTo>
                      <a:cubicBezTo>
                        <a:pt x="3838815" y="178487"/>
                        <a:pt x="3830818" y="192170"/>
                        <a:pt x="3833323" y="205946"/>
                      </a:cubicBezTo>
                      <a:cubicBezTo>
                        <a:pt x="3842880" y="258509"/>
                        <a:pt x="3962949" y="376424"/>
                        <a:pt x="3965129" y="378940"/>
                      </a:cubicBezTo>
                      <a:cubicBezTo>
                        <a:pt x="3987309" y="467660"/>
                        <a:pt x="3990331" y="466627"/>
                        <a:pt x="3965129" y="617838"/>
                      </a:cubicBezTo>
                      <a:cubicBezTo>
                        <a:pt x="3963701" y="626403"/>
                        <a:pt x="3947906" y="613991"/>
                        <a:pt x="3940415" y="609600"/>
                      </a:cubicBezTo>
                      <a:cubicBezTo>
                        <a:pt x="3868095" y="567205"/>
                        <a:pt x="3796875" y="522927"/>
                        <a:pt x="3726232" y="477794"/>
                      </a:cubicBezTo>
                      <a:cubicBezTo>
                        <a:pt x="3631997" y="417589"/>
                        <a:pt x="3658858" y="422259"/>
                        <a:pt x="3561475" y="370703"/>
                      </a:cubicBezTo>
                      <a:cubicBezTo>
                        <a:pt x="3542993" y="360918"/>
                        <a:pt x="3523918" y="351734"/>
                        <a:pt x="3503810" y="345989"/>
                      </a:cubicBezTo>
                      <a:cubicBezTo>
                        <a:pt x="3477222" y="338392"/>
                        <a:pt x="3356830" y="330308"/>
                        <a:pt x="3347291" y="329513"/>
                      </a:cubicBezTo>
                      <a:cubicBezTo>
                        <a:pt x="3322578" y="324021"/>
                        <a:pt x="3298034" y="317703"/>
                        <a:pt x="3273151" y="313038"/>
                      </a:cubicBezTo>
                      <a:cubicBezTo>
                        <a:pt x="3186609" y="296812"/>
                        <a:pt x="3242977" y="313964"/>
                        <a:pt x="3190772" y="296562"/>
                      </a:cubicBezTo>
                      <a:cubicBezTo>
                        <a:pt x="3166059" y="302054"/>
                        <a:pt x="3139276" y="301716"/>
                        <a:pt x="3116632" y="313038"/>
                      </a:cubicBezTo>
                      <a:cubicBezTo>
                        <a:pt x="3056786" y="342961"/>
                        <a:pt x="3123867" y="356639"/>
                        <a:pt x="3067205" y="337751"/>
                      </a:cubicBezTo>
                      <a:cubicBezTo>
                        <a:pt x="3065668" y="336470"/>
                        <a:pt x="3002067" y="285997"/>
                        <a:pt x="2993064" y="271849"/>
                      </a:cubicBezTo>
                      <a:cubicBezTo>
                        <a:pt x="2979878" y="251128"/>
                        <a:pt x="2969559" y="228617"/>
                        <a:pt x="2960113" y="205946"/>
                      </a:cubicBezTo>
                      <a:cubicBezTo>
                        <a:pt x="2955758" y="195495"/>
                        <a:pt x="2957374" y="182891"/>
                        <a:pt x="2951875" y="172994"/>
                      </a:cubicBezTo>
                      <a:cubicBezTo>
                        <a:pt x="2943336" y="157624"/>
                        <a:pt x="2929907" y="145535"/>
                        <a:pt x="2918923" y="131805"/>
                      </a:cubicBezTo>
                      <a:cubicBezTo>
                        <a:pt x="2918384" y="129650"/>
                        <a:pt x="2906746" y="79513"/>
                        <a:pt x="2902448" y="74140"/>
                      </a:cubicBezTo>
                      <a:cubicBezTo>
                        <a:pt x="2886710" y="54468"/>
                        <a:pt x="2872917" y="59375"/>
                        <a:pt x="2853021" y="49427"/>
                      </a:cubicBezTo>
                      <a:cubicBezTo>
                        <a:pt x="2844165" y="44999"/>
                        <a:pt x="2835913" y="39289"/>
                        <a:pt x="2828307" y="32951"/>
                      </a:cubicBezTo>
                      <a:cubicBezTo>
                        <a:pt x="2819357" y="25493"/>
                        <a:pt x="2814646" y="11922"/>
                        <a:pt x="2803594" y="8238"/>
                      </a:cubicBezTo>
                      <a:cubicBezTo>
                        <a:pt x="2787964" y="3028"/>
                        <a:pt x="2810459" y="0"/>
                        <a:pt x="2754167" y="0"/>
                      </a:cubicBezTo>
                      <a:close/>
                    </a:path>
                  </a:pathLst>
                </a:custGeom>
                <a:solidFill>
                  <a:srgbClr val="FF3701">
                    <a:alpha val="48000"/>
                  </a:srgbClr>
                </a:solidFill>
                <a:ln>
                  <a:noFill/>
                </a:ln>
                <a:effectLst>
                  <a:softEdge rad="317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자유형 8"/>
                <p:cNvSpPr/>
                <p:nvPr/>
              </p:nvSpPr>
              <p:spPr>
                <a:xfrm rot="19175193">
                  <a:off x="4892280" y="1150269"/>
                  <a:ext cx="3455973" cy="2845411"/>
                </a:xfrm>
                <a:custGeom>
                  <a:avLst/>
                  <a:gdLst>
                    <a:gd name="connsiteX0" fmla="*/ 2754167 w 8372664"/>
                    <a:gd name="connsiteY0" fmla="*/ 0 h 6713838"/>
                    <a:gd name="connsiteX1" fmla="*/ 2465842 w 8372664"/>
                    <a:gd name="connsiteY1" fmla="*/ 8238 h 6713838"/>
                    <a:gd name="connsiteX2" fmla="*/ 2416415 w 8372664"/>
                    <a:gd name="connsiteY2" fmla="*/ 16476 h 6713838"/>
                    <a:gd name="connsiteX3" fmla="*/ 2358751 w 8372664"/>
                    <a:gd name="connsiteY3" fmla="*/ 24713 h 6713838"/>
                    <a:gd name="connsiteX4" fmla="*/ 2202232 w 8372664"/>
                    <a:gd name="connsiteY4" fmla="*/ 74140 h 6713838"/>
                    <a:gd name="connsiteX5" fmla="*/ 2161042 w 8372664"/>
                    <a:gd name="connsiteY5" fmla="*/ 98854 h 6713838"/>
                    <a:gd name="connsiteX6" fmla="*/ 2086902 w 8372664"/>
                    <a:gd name="connsiteY6" fmla="*/ 148281 h 6713838"/>
                    <a:gd name="connsiteX7" fmla="*/ 2053951 w 8372664"/>
                    <a:gd name="connsiteY7" fmla="*/ 197708 h 6713838"/>
                    <a:gd name="connsiteX8" fmla="*/ 2029237 w 8372664"/>
                    <a:gd name="connsiteY8" fmla="*/ 280086 h 6713838"/>
                    <a:gd name="connsiteX9" fmla="*/ 2020999 w 8372664"/>
                    <a:gd name="connsiteY9" fmla="*/ 329513 h 6713838"/>
                    <a:gd name="connsiteX10" fmla="*/ 1955096 w 8372664"/>
                    <a:gd name="connsiteY10" fmla="*/ 461319 h 6713838"/>
                    <a:gd name="connsiteX11" fmla="*/ 1897432 w 8372664"/>
                    <a:gd name="connsiteY11" fmla="*/ 543697 h 6713838"/>
                    <a:gd name="connsiteX12" fmla="*/ 1864480 w 8372664"/>
                    <a:gd name="connsiteY12" fmla="*/ 568411 h 6713838"/>
                    <a:gd name="connsiteX13" fmla="*/ 1823291 w 8372664"/>
                    <a:gd name="connsiteY13" fmla="*/ 593124 h 6713838"/>
                    <a:gd name="connsiteX14" fmla="*/ 1707961 w 8372664"/>
                    <a:gd name="connsiteY14" fmla="*/ 626076 h 6713838"/>
                    <a:gd name="connsiteX15" fmla="*/ 1658534 w 8372664"/>
                    <a:gd name="connsiteY15" fmla="*/ 634313 h 6713838"/>
                    <a:gd name="connsiteX16" fmla="*/ 1460826 w 8372664"/>
                    <a:gd name="connsiteY16" fmla="*/ 642551 h 6713838"/>
                    <a:gd name="connsiteX17" fmla="*/ 1353734 w 8372664"/>
                    <a:gd name="connsiteY17" fmla="*/ 675503 h 6713838"/>
                    <a:gd name="connsiteX18" fmla="*/ 1238405 w 8372664"/>
                    <a:gd name="connsiteY18" fmla="*/ 733167 h 6713838"/>
                    <a:gd name="connsiteX19" fmla="*/ 1172502 w 8372664"/>
                    <a:gd name="connsiteY19" fmla="*/ 782594 h 6713838"/>
                    <a:gd name="connsiteX20" fmla="*/ 1106599 w 8372664"/>
                    <a:gd name="connsiteY20" fmla="*/ 815546 h 6713838"/>
                    <a:gd name="connsiteX21" fmla="*/ 1057172 w 8372664"/>
                    <a:gd name="connsiteY21" fmla="*/ 864973 h 6713838"/>
                    <a:gd name="connsiteX22" fmla="*/ 1007745 w 8372664"/>
                    <a:gd name="connsiteY22" fmla="*/ 906162 h 6713838"/>
                    <a:gd name="connsiteX23" fmla="*/ 974794 w 8372664"/>
                    <a:gd name="connsiteY23" fmla="*/ 955589 h 6713838"/>
                    <a:gd name="connsiteX24" fmla="*/ 941842 w 8372664"/>
                    <a:gd name="connsiteY24" fmla="*/ 988540 h 6713838"/>
                    <a:gd name="connsiteX25" fmla="*/ 933605 w 8372664"/>
                    <a:gd name="connsiteY25" fmla="*/ 1046205 h 6713838"/>
                    <a:gd name="connsiteX26" fmla="*/ 925367 w 8372664"/>
                    <a:gd name="connsiteY26" fmla="*/ 1087394 h 6713838"/>
                    <a:gd name="connsiteX27" fmla="*/ 917129 w 8372664"/>
                    <a:gd name="connsiteY27" fmla="*/ 1136821 h 6713838"/>
                    <a:gd name="connsiteX28" fmla="*/ 908891 w 8372664"/>
                    <a:gd name="connsiteY28" fmla="*/ 1532238 h 6713838"/>
                    <a:gd name="connsiteX29" fmla="*/ 884178 w 8372664"/>
                    <a:gd name="connsiteY29" fmla="*/ 1589903 h 6713838"/>
                    <a:gd name="connsiteX30" fmla="*/ 793561 w 8372664"/>
                    <a:gd name="connsiteY30" fmla="*/ 1729946 h 6713838"/>
                    <a:gd name="connsiteX31" fmla="*/ 752372 w 8372664"/>
                    <a:gd name="connsiteY31" fmla="*/ 1787611 h 6713838"/>
                    <a:gd name="connsiteX32" fmla="*/ 727659 w 8372664"/>
                    <a:gd name="connsiteY32" fmla="*/ 1828800 h 6713838"/>
                    <a:gd name="connsiteX33" fmla="*/ 645280 w 8372664"/>
                    <a:gd name="connsiteY33" fmla="*/ 1935892 h 6713838"/>
                    <a:gd name="connsiteX34" fmla="*/ 620567 w 8372664"/>
                    <a:gd name="connsiteY34" fmla="*/ 1952367 h 6713838"/>
                    <a:gd name="connsiteX35" fmla="*/ 562902 w 8372664"/>
                    <a:gd name="connsiteY35" fmla="*/ 2018270 h 6713838"/>
                    <a:gd name="connsiteX36" fmla="*/ 472286 w 8372664"/>
                    <a:gd name="connsiteY36" fmla="*/ 2100649 h 6713838"/>
                    <a:gd name="connsiteX37" fmla="*/ 447572 w 8372664"/>
                    <a:gd name="connsiteY37" fmla="*/ 2117124 h 6713838"/>
                    <a:gd name="connsiteX38" fmla="*/ 406383 w 8372664"/>
                    <a:gd name="connsiteY38" fmla="*/ 2174789 h 6713838"/>
                    <a:gd name="connsiteX39" fmla="*/ 340480 w 8372664"/>
                    <a:gd name="connsiteY39" fmla="*/ 2240692 h 6713838"/>
                    <a:gd name="connsiteX40" fmla="*/ 200437 w 8372664"/>
                    <a:gd name="connsiteY40" fmla="*/ 2405449 h 6713838"/>
                    <a:gd name="connsiteX41" fmla="*/ 167486 w 8372664"/>
                    <a:gd name="connsiteY41" fmla="*/ 2463113 h 6713838"/>
                    <a:gd name="connsiteX42" fmla="*/ 159248 w 8372664"/>
                    <a:gd name="connsiteY42" fmla="*/ 2487827 h 6713838"/>
                    <a:gd name="connsiteX43" fmla="*/ 142772 w 8372664"/>
                    <a:gd name="connsiteY43" fmla="*/ 2545492 h 6713838"/>
                    <a:gd name="connsiteX44" fmla="*/ 134534 w 8372664"/>
                    <a:gd name="connsiteY44" fmla="*/ 3064476 h 6713838"/>
                    <a:gd name="connsiteX45" fmla="*/ 118059 w 8372664"/>
                    <a:gd name="connsiteY45" fmla="*/ 3155092 h 6713838"/>
                    <a:gd name="connsiteX46" fmla="*/ 93345 w 8372664"/>
                    <a:gd name="connsiteY46" fmla="*/ 3270421 h 6713838"/>
                    <a:gd name="connsiteX47" fmla="*/ 68632 w 8372664"/>
                    <a:gd name="connsiteY47" fmla="*/ 3385751 h 6713838"/>
                    <a:gd name="connsiteX48" fmla="*/ 52156 w 8372664"/>
                    <a:gd name="connsiteY48" fmla="*/ 3501081 h 6713838"/>
                    <a:gd name="connsiteX49" fmla="*/ 19205 w 8372664"/>
                    <a:gd name="connsiteY49" fmla="*/ 3624649 h 6713838"/>
                    <a:gd name="connsiteX50" fmla="*/ 10967 w 8372664"/>
                    <a:gd name="connsiteY50" fmla="*/ 3863546 h 6713838"/>
                    <a:gd name="connsiteX51" fmla="*/ 183961 w 8372664"/>
                    <a:gd name="connsiteY51" fmla="*/ 4036540 h 6713838"/>
                    <a:gd name="connsiteX52" fmla="*/ 208675 w 8372664"/>
                    <a:gd name="connsiteY52" fmla="*/ 4044778 h 6713838"/>
                    <a:gd name="connsiteX53" fmla="*/ 225151 w 8372664"/>
                    <a:gd name="connsiteY53" fmla="*/ 4069492 h 6713838"/>
                    <a:gd name="connsiteX54" fmla="*/ 447572 w 8372664"/>
                    <a:gd name="connsiteY54" fmla="*/ 4184821 h 6713838"/>
                    <a:gd name="connsiteX55" fmla="*/ 554664 w 8372664"/>
                    <a:gd name="connsiteY55" fmla="*/ 4267200 h 6713838"/>
                    <a:gd name="connsiteX56" fmla="*/ 546426 w 8372664"/>
                    <a:gd name="connsiteY56" fmla="*/ 4349578 h 6713838"/>
                    <a:gd name="connsiteX57" fmla="*/ 529951 w 8372664"/>
                    <a:gd name="connsiteY57" fmla="*/ 4407243 h 6713838"/>
                    <a:gd name="connsiteX58" fmla="*/ 513475 w 8372664"/>
                    <a:gd name="connsiteY58" fmla="*/ 4473146 h 6713838"/>
                    <a:gd name="connsiteX59" fmla="*/ 521713 w 8372664"/>
                    <a:gd name="connsiteY59" fmla="*/ 4926227 h 6713838"/>
                    <a:gd name="connsiteX60" fmla="*/ 620567 w 8372664"/>
                    <a:gd name="connsiteY60" fmla="*/ 5165124 h 6713838"/>
                    <a:gd name="connsiteX61" fmla="*/ 752372 w 8372664"/>
                    <a:gd name="connsiteY61" fmla="*/ 5346357 h 6713838"/>
                    <a:gd name="connsiteX62" fmla="*/ 777086 w 8372664"/>
                    <a:gd name="connsiteY62" fmla="*/ 5362832 h 6713838"/>
                    <a:gd name="connsiteX63" fmla="*/ 900653 w 8372664"/>
                    <a:gd name="connsiteY63" fmla="*/ 5461686 h 6713838"/>
                    <a:gd name="connsiteX64" fmla="*/ 999507 w 8372664"/>
                    <a:gd name="connsiteY64" fmla="*/ 5502876 h 6713838"/>
                    <a:gd name="connsiteX65" fmla="*/ 1073648 w 8372664"/>
                    <a:gd name="connsiteY65" fmla="*/ 5544065 h 6713838"/>
                    <a:gd name="connsiteX66" fmla="*/ 1188978 w 8372664"/>
                    <a:gd name="connsiteY66" fmla="*/ 5585254 h 6713838"/>
                    <a:gd name="connsiteX67" fmla="*/ 1370210 w 8372664"/>
                    <a:gd name="connsiteY67" fmla="*/ 5667632 h 6713838"/>
                    <a:gd name="connsiteX68" fmla="*/ 1510253 w 8372664"/>
                    <a:gd name="connsiteY68" fmla="*/ 5700584 h 6713838"/>
                    <a:gd name="connsiteX69" fmla="*/ 1543205 w 8372664"/>
                    <a:gd name="connsiteY69" fmla="*/ 5708821 h 6713838"/>
                    <a:gd name="connsiteX70" fmla="*/ 1567918 w 8372664"/>
                    <a:gd name="connsiteY70" fmla="*/ 5717059 h 6713838"/>
                    <a:gd name="connsiteX71" fmla="*/ 1650296 w 8372664"/>
                    <a:gd name="connsiteY71" fmla="*/ 5733535 h 6713838"/>
                    <a:gd name="connsiteX72" fmla="*/ 1683248 w 8372664"/>
                    <a:gd name="connsiteY72" fmla="*/ 5741773 h 6713838"/>
                    <a:gd name="connsiteX73" fmla="*/ 1732675 w 8372664"/>
                    <a:gd name="connsiteY73" fmla="*/ 5750011 h 6713838"/>
                    <a:gd name="connsiteX74" fmla="*/ 1856242 w 8372664"/>
                    <a:gd name="connsiteY74" fmla="*/ 5774724 h 6713838"/>
                    <a:gd name="connsiteX75" fmla="*/ 1880956 w 8372664"/>
                    <a:gd name="connsiteY75" fmla="*/ 5782962 h 6713838"/>
                    <a:gd name="connsiteX76" fmla="*/ 1971572 w 8372664"/>
                    <a:gd name="connsiteY76" fmla="*/ 5807676 h 6713838"/>
                    <a:gd name="connsiteX77" fmla="*/ 2029237 w 8372664"/>
                    <a:gd name="connsiteY77" fmla="*/ 5815913 h 6713838"/>
                    <a:gd name="connsiteX78" fmla="*/ 2144567 w 8372664"/>
                    <a:gd name="connsiteY78" fmla="*/ 5898292 h 6713838"/>
                    <a:gd name="connsiteX79" fmla="*/ 2169280 w 8372664"/>
                    <a:gd name="connsiteY79" fmla="*/ 5914767 h 6713838"/>
                    <a:gd name="connsiteX80" fmla="*/ 2226945 w 8372664"/>
                    <a:gd name="connsiteY80" fmla="*/ 5980670 h 6713838"/>
                    <a:gd name="connsiteX81" fmla="*/ 2276372 w 8372664"/>
                    <a:gd name="connsiteY81" fmla="*/ 6013621 h 6713838"/>
                    <a:gd name="connsiteX82" fmla="*/ 2334037 w 8372664"/>
                    <a:gd name="connsiteY82" fmla="*/ 6054811 h 6713838"/>
                    <a:gd name="connsiteX83" fmla="*/ 2416415 w 8372664"/>
                    <a:gd name="connsiteY83" fmla="*/ 6087762 h 6713838"/>
                    <a:gd name="connsiteX84" fmla="*/ 2457605 w 8372664"/>
                    <a:gd name="connsiteY84" fmla="*/ 6096000 h 6713838"/>
                    <a:gd name="connsiteX85" fmla="*/ 2482318 w 8372664"/>
                    <a:gd name="connsiteY85" fmla="*/ 6104238 h 6713838"/>
                    <a:gd name="connsiteX86" fmla="*/ 2539983 w 8372664"/>
                    <a:gd name="connsiteY86" fmla="*/ 6120713 h 6713838"/>
                    <a:gd name="connsiteX87" fmla="*/ 2622361 w 8372664"/>
                    <a:gd name="connsiteY87" fmla="*/ 6137189 h 6713838"/>
                    <a:gd name="connsiteX88" fmla="*/ 2647075 w 8372664"/>
                    <a:gd name="connsiteY88" fmla="*/ 6145427 h 6713838"/>
                    <a:gd name="connsiteX89" fmla="*/ 2721215 w 8372664"/>
                    <a:gd name="connsiteY89" fmla="*/ 6153665 h 6713838"/>
                    <a:gd name="connsiteX90" fmla="*/ 2770642 w 8372664"/>
                    <a:gd name="connsiteY90" fmla="*/ 6161903 h 6713838"/>
                    <a:gd name="connsiteX91" fmla="*/ 2902448 w 8372664"/>
                    <a:gd name="connsiteY91" fmla="*/ 6178378 h 6713838"/>
                    <a:gd name="connsiteX92" fmla="*/ 3075442 w 8372664"/>
                    <a:gd name="connsiteY92" fmla="*/ 6203092 h 6713838"/>
                    <a:gd name="connsiteX93" fmla="*/ 3174296 w 8372664"/>
                    <a:gd name="connsiteY93" fmla="*/ 6227805 h 6713838"/>
                    <a:gd name="connsiteX94" fmla="*/ 3281388 w 8372664"/>
                    <a:gd name="connsiteY94" fmla="*/ 6252519 h 6713838"/>
                    <a:gd name="connsiteX95" fmla="*/ 3421432 w 8372664"/>
                    <a:gd name="connsiteY95" fmla="*/ 6293708 h 6713838"/>
                    <a:gd name="connsiteX96" fmla="*/ 3479096 w 8372664"/>
                    <a:gd name="connsiteY96" fmla="*/ 6301946 h 6713838"/>
                    <a:gd name="connsiteX97" fmla="*/ 3503810 w 8372664"/>
                    <a:gd name="connsiteY97" fmla="*/ 6310184 h 6713838"/>
                    <a:gd name="connsiteX98" fmla="*/ 3874513 w 8372664"/>
                    <a:gd name="connsiteY98" fmla="*/ 6310184 h 6713838"/>
                    <a:gd name="connsiteX99" fmla="*/ 4286405 w 8372664"/>
                    <a:gd name="connsiteY99" fmla="*/ 6318421 h 6713838"/>
                    <a:gd name="connsiteX100" fmla="*/ 4319356 w 8372664"/>
                    <a:gd name="connsiteY100" fmla="*/ 6326659 h 6713838"/>
                    <a:gd name="connsiteX101" fmla="*/ 4434686 w 8372664"/>
                    <a:gd name="connsiteY101" fmla="*/ 6343135 h 6713838"/>
                    <a:gd name="connsiteX102" fmla="*/ 4459399 w 8372664"/>
                    <a:gd name="connsiteY102" fmla="*/ 6351373 h 6713838"/>
                    <a:gd name="connsiteX103" fmla="*/ 4698296 w 8372664"/>
                    <a:gd name="connsiteY103" fmla="*/ 6367849 h 6713838"/>
                    <a:gd name="connsiteX104" fmla="*/ 4739486 w 8372664"/>
                    <a:gd name="connsiteY104" fmla="*/ 6409038 h 6713838"/>
                    <a:gd name="connsiteX105" fmla="*/ 4764199 w 8372664"/>
                    <a:gd name="connsiteY105" fmla="*/ 6425513 h 6713838"/>
                    <a:gd name="connsiteX106" fmla="*/ 4797151 w 8372664"/>
                    <a:gd name="connsiteY106" fmla="*/ 6450227 h 6713838"/>
                    <a:gd name="connsiteX107" fmla="*/ 4846578 w 8372664"/>
                    <a:gd name="connsiteY107" fmla="*/ 6507892 h 6713838"/>
                    <a:gd name="connsiteX108" fmla="*/ 4887767 w 8372664"/>
                    <a:gd name="connsiteY108" fmla="*/ 6532605 h 6713838"/>
                    <a:gd name="connsiteX109" fmla="*/ 4904242 w 8372664"/>
                    <a:gd name="connsiteY109" fmla="*/ 6557319 h 6713838"/>
                    <a:gd name="connsiteX110" fmla="*/ 4920718 w 8372664"/>
                    <a:gd name="connsiteY110" fmla="*/ 6590270 h 6713838"/>
                    <a:gd name="connsiteX111" fmla="*/ 4970145 w 8372664"/>
                    <a:gd name="connsiteY111" fmla="*/ 6656173 h 6713838"/>
                    <a:gd name="connsiteX112" fmla="*/ 4986621 w 8372664"/>
                    <a:gd name="connsiteY112" fmla="*/ 6680886 h 6713838"/>
                    <a:gd name="connsiteX113" fmla="*/ 5052523 w 8372664"/>
                    <a:gd name="connsiteY113" fmla="*/ 6713838 h 6713838"/>
                    <a:gd name="connsiteX114" fmla="*/ 5225518 w 8372664"/>
                    <a:gd name="connsiteY114" fmla="*/ 6705600 h 6713838"/>
                    <a:gd name="connsiteX115" fmla="*/ 5266707 w 8372664"/>
                    <a:gd name="connsiteY115" fmla="*/ 6697362 h 6713838"/>
                    <a:gd name="connsiteX116" fmla="*/ 5324372 w 8372664"/>
                    <a:gd name="connsiteY116" fmla="*/ 6689124 h 6713838"/>
                    <a:gd name="connsiteX117" fmla="*/ 5373799 w 8372664"/>
                    <a:gd name="connsiteY117" fmla="*/ 6664411 h 6713838"/>
                    <a:gd name="connsiteX118" fmla="*/ 5390275 w 8372664"/>
                    <a:gd name="connsiteY118" fmla="*/ 6639697 h 6713838"/>
                    <a:gd name="connsiteX119" fmla="*/ 5423226 w 8372664"/>
                    <a:gd name="connsiteY119" fmla="*/ 6631459 h 6713838"/>
                    <a:gd name="connsiteX120" fmla="*/ 5489129 w 8372664"/>
                    <a:gd name="connsiteY120" fmla="*/ 6606746 h 6713838"/>
                    <a:gd name="connsiteX121" fmla="*/ 5522080 w 8372664"/>
                    <a:gd name="connsiteY121" fmla="*/ 6590270 h 6713838"/>
                    <a:gd name="connsiteX122" fmla="*/ 5686837 w 8372664"/>
                    <a:gd name="connsiteY122" fmla="*/ 6516130 h 6713838"/>
                    <a:gd name="connsiteX123" fmla="*/ 5777453 w 8372664"/>
                    <a:gd name="connsiteY123" fmla="*/ 6483178 h 6713838"/>
                    <a:gd name="connsiteX124" fmla="*/ 5843356 w 8372664"/>
                    <a:gd name="connsiteY124" fmla="*/ 6433751 h 6713838"/>
                    <a:gd name="connsiteX125" fmla="*/ 5966923 w 8372664"/>
                    <a:gd name="connsiteY125" fmla="*/ 6318421 h 6713838"/>
                    <a:gd name="connsiteX126" fmla="*/ 6024588 w 8372664"/>
                    <a:gd name="connsiteY126" fmla="*/ 6244281 h 6713838"/>
                    <a:gd name="connsiteX127" fmla="*/ 6247010 w 8372664"/>
                    <a:gd name="connsiteY127" fmla="*/ 6079524 h 6713838"/>
                    <a:gd name="connsiteX128" fmla="*/ 6296437 w 8372664"/>
                    <a:gd name="connsiteY128" fmla="*/ 6021859 h 6713838"/>
                    <a:gd name="connsiteX129" fmla="*/ 6469432 w 8372664"/>
                    <a:gd name="connsiteY129" fmla="*/ 5766486 h 6713838"/>
                    <a:gd name="connsiteX130" fmla="*/ 6592999 w 8372664"/>
                    <a:gd name="connsiteY130" fmla="*/ 5651157 h 6713838"/>
                    <a:gd name="connsiteX131" fmla="*/ 6996653 w 8372664"/>
                    <a:gd name="connsiteY131" fmla="*/ 5461686 h 6713838"/>
                    <a:gd name="connsiteX132" fmla="*/ 7194361 w 8372664"/>
                    <a:gd name="connsiteY132" fmla="*/ 5453449 h 6713838"/>
                    <a:gd name="connsiteX133" fmla="*/ 7252026 w 8372664"/>
                    <a:gd name="connsiteY133" fmla="*/ 5445211 h 6713838"/>
                    <a:gd name="connsiteX134" fmla="*/ 7317929 w 8372664"/>
                    <a:gd name="connsiteY134" fmla="*/ 5420497 h 6713838"/>
                    <a:gd name="connsiteX135" fmla="*/ 7466210 w 8372664"/>
                    <a:gd name="connsiteY135" fmla="*/ 5329881 h 6713838"/>
                    <a:gd name="connsiteX136" fmla="*/ 7556826 w 8372664"/>
                    <a:gd name="connsiteY136" fmla="*/ 5239265 h 6713838"/>
                    <a:gd name="connsiteX137" fmla="*/ 7565064 w 8372664"/>
                    <a:gd name="connsiteY137" fmla="*/ 5214551 h 6713838"/>
                    <a:gd name="connsiteX138" fmla="*/ 7581540 w 8372664"/>
                    <a:gd name="connsiteY138" fmla="*/ 5173362 h 6713838"/>
                    <a:gd name="connsiteX139" fmla="*/ 7614491 w 8372664"/>
                    <a:gd name="connsiteY139" fmla="*/ 5049794 h 6713838"/>
                    <a:gd name="connsiteX140" fmla="*/ 7639205 w 8372664"/>
                    <a:gd name="connsiteY140" fmla="*/ 4885038 h 6713838"/>
                    <a:gd name="connsiteX141" fmla="*/ 7680394 w 8372664"/>
                    <a:gd name="connsiteY141" fmla="*/ 4712043 h 6713838"/>
                    <a:gd name="connsiteX142" fmla="*/ 7713345 w 8372664"/>
                    <a:gd name="connsiteY142" fmla="*/ 4604951 h 6713838"/>
                    <a:gd name="connsiteX143" fmla="*/ 7762772 w 8372664"/>
                    <a:gd name="connsiteY143" fmla="*/ 4539049 h 6713838"/>
                    <a:gd name="connsiteX144" fmla="*/ 7845151 w 8372664"/>
                    <a:gd name="connsiteY144" fmla="*/ 4464908 h 6713838"/>
                    <a:gd name="connsiteX145" fmla="*/ 7894578 w 8372664"/>
                    <a:gd name="connsiteY145" fmla="*/ 4431957 h 6713838"/>
                    <a:gd name="connsiteX146" fmla="*/ 8232329 w 8372664"/>
                    <a:gd name="connsiteY146" fmla="*/ 4250724 h 6713838"/>
                    <a:gd name="connsiteX147" fmla="*/ 8306469 w 8372664"/>
                    <a:gd name="connsiteY147" fmla="*/ 4193059 h 6713838"/>
                    <a:gd name="connsiteX148" fmla="*/ 8347659 w 8372664"/>
                    <a:gd name="connsiteY148" fmla="*/ 4143632 h 6713838"/>
                    <a:gd name="connsiteX149" fmla="*/ 8355896 w 8372664"/>
                    <a:gd name="connsiteY149" fmla="*/ 3880021 h 6713838"/>
                    <a:gd name="connsiteX150" fmla="*/ 8298232 w 8372664"/>
                    <a:gd name="connsiteY150" fmla="*/ 3739978 h 6713838"/>
                    <a:gd name="connsiteX151" fmla="*/ 8248805 w 8372664"/>
                    <a:gd name="connsiteY151" fmla="*/ 3665838 h 6713838"/>
                    <a:gd name="connsiteX152" fmla="*/ 8026383 w 8372664"/>
                    <a:gd name="connsiteY152" fmla="*/ 3534032 h 6713838"/>
                    <a:gd name="connsiteX153" fmla="*/ 7944005 w 8372664"/>
                    <a:gd name="connsiteY153" fmla="*/ 3468130 h 6713838"/>
                    <a:gd name="connsiteX154" fmla="*/ 7911053 w 8372664"/>
                    <a:gd name="connsiteY154" fmla="*/ 3393989 h 6713838"/>
                    <a:gd name="connsiteX155" fmla="*/ 7902815 w 8372664"/>
                    <a:gd name="connsiteY155" fmla="*/ 3352800 h 6713838"/>
                    <a:gd name="connsiteX156" fmla="*/ 7927529 w 8372664"/>
                    <a:gd name="connsiteY156" fmla="*/ 3229232 h 6713838"/>
                    <a:gd name="connsiteX157" fmla="*/ 7968718 w 8372664"/>
                    <a:gd name="connsiteY157" fmla="*/ 3171567 h 6713838"/>
                    <a:gd name="connsiteX158" fmla="*/ 8026383 w 8372664"/>
                    <a:gd name="connsiteY158" fmla="*/ 3031524 h 6713838"/>
                    <a:gd name="connsiteX159" fmla="*/ 8042859 w 8372664"/>
                    <a:gd name="connsiteY159" fmla="*/ 2809103 h 6713838"/>
                    <a:gd name="connsiteX160" fmla="*/ 8067572 w 8372664"/>
                    <a:gd name="connsiteY160" fmla="*/ 2471351 h 6713838"/>
                    <a:gd name="connsiteX161" fmla="*/ 8051096 w 8372664"/>
                    <a:gd name="connsiteY161" fmla="*/ 2207740 h 6713838"/>
                    <a:gd name="connsiteX162" fmla="*/ 8009907 w 8372664"/>
                    <a:gd name="connsiteY162" fmla="*/ 2108886 h 6713838"/>
                    <a:gd name="connsiteX163" fmla="*/ 7911053 w 8372664"/>
                    <a:gd name="connsiteY163" fmla="*/ 1935892 h 6713838"/>
                    <a:gd name="connsiteX164" fmla="*/ 7886340 w 8372664"/>
                    <a:gd name="connsiteY164" fmla="*/ 1902940 h 6713838"/>
                    <a:gd name="connsiteX165" fmla="*/ 7853388 w 8372664"/>
                    <a:gd name="connsiteY165" fmla="*/ 1845276 h 6713838"/>
                    <a:gd name="connsiteX166" fmla="*/ 7812199 w 8372664"/>
                    <a:gd name="connsiteY166" fmla="*/ 1787611 h 6713838"/>
                    <a:gd name="connsiteX167" fmla="*/ 7771010 w 8372664"/>
                    <a:gd name="connsiteY167" fmla="*/ 1705232 h 6713838"/>
                    <a:gd name="connsiteX168" fmla="*/ 7680394 w 8372664"/>
                    <a:gd name="connsiteY168" fmla="*/ 1565189 h 6713838"/>
                    <a:gd name="connsiteX169" fmla="*/ 7606253 w 8372664"/>
                    <a:gd name="connsiteY169" fmla="*/ 1458097 h 6713838"/>
                    <a:gd name="connsiteX170" fmla="*/ 7507399 w 8372664"/>
                    <a:gd name="connsiteY170" fmla="*/ 1367481 h 6713838"/>
                    <a:gd name="connsiteX171" fmla="*/ 7466210 w 8372664"/>
                    <a:gd name="connsiteY171" fmla="*/ 1342767 h 6713838"/>
                    <a:gd name="connsiteX172" fmla="*/ 7383832 w 8372664"/>
                    <a:gd name="connsiteY172" fmla="*/ 1301578 h 6713838"/>
                    <a:gd name="connsiteX173" fmla="*/ 7375594 w 8372664"/>
                    <a:gd name="connsiteY173" fmla="*/ 1276865 h 6713838"/>
                    <a:gd name="connsiteX174" fmla="*/ 7350880 w 8372664"/>
                    <a:gd name="connsiteY174" fmla="*/ 1202724 h 6713838"/>
                    <a:gd name="connsiteX175" fmla="*/ 7301453 w 8372664"/>
                    <a:gd name="connsiteY175" fmla="*/ 1013254 h 6713838"/>
                    <a:gd name="connsiteX176" fmla="*/ 7202599 w 8372664"/>
                    <a:gd name="connsiteY176" fmla="*/ 906162 h 6713838"/>
                    <a:gd name="connsiteX177" fmla="*/ 7046080 w 8372664"/>
                    <a:gd name="connsiteY177" fmla="*/ 799070 h 6713838"/>
                    <a:gd name="connsiteX178" fmla="*/ 6963702 w 8372664"/>
                    <a:gd name="connsiteY178" fmla="*/ 741405 h 6713838"/>
                    <a:gd name="connsiteX179" fmla="*/ 6889561 w 8372664"/>
                    <a:gd name="connsiteY179" fmla="*/ 724930 h 6713838"/>
                    <a:gd name="connsiteX180" fmla="*/ 6741280 w 8372664"/>
                    <a:gd name="connsiteY180" fmla="*/ 675503 h 6713838"/>
                    <a:gd name="connsiteX181" fmla="*/ 6584761 w 8372664"/>
                    <a:gd name="connsiteY181" fmla="*/ 683740 h 6713838"/>
                    <a:gd name="connsiteX182" fmla="*/ 6527096 w 8372664"/>
                    <a:gd name="connsiteY182" fmla="*/ 700216 h 6713838"/>
                    <a:gd name="connsiteX183" fmla="*/ 6494145 w 8372664"/>
                    <a:gd name="connsiteY183" fmla="*/ 708454 h 6713838"/>
                    <a:gd name="connsiteX184" fmla="*/ 6378815 w 8372664"/>
                    <a:gd name="connsiteY184" fmla="*/ 700216 h 6713838"/>
                    <a:gd name="connsiteX185" fmla="*/ 6312913 w 8372664"/>
                    <a:gd name="connsiteY185" fmla="*/ 675503 h 6713838"/>
                    <a:gd name="connsiteX186" fmla="*/ 6214059 w 8372664"/>
                    <a:gd name="connsiteY186" fmla="*/ 650789 h 6713838"/>
                    <a:gd name="connsiteX187" fmla="*/ 6049302 w 8372664"/>
                    <a:gd name="connsiteY187" fmla="*/ 535459 h 6713838"/>
                    <a:gd name="connsiteX188" fmla="*/ 5975161 w 8372664"/>
                    <a:gd name="connsiteY188" fmla="*/ 486032 h 6713838"/>
                    <a:gd name="connsiteX189" fmla="*/ 5909259 w 8372664"/>
                    <a:gd name="connsiteY189" fmla="*/ 411892 h 6713838"/>
                    <a:gd name="connsiteX190" fmla="*/ 5785691 w 8372664"/>
                    <a:gd name="connsiteY190" fmla="*/ 313038 h 6713838"/>
                    <a:gd name="connsiteX191" fmla="*/ 5653886 w 8372664"/>
                    <a:gd name="connsiteY191" fmla="*/ 255373 h 6713838"/>
                    <a:gd name="connsiteX192" fmla="*/ 5612696 w 8372664"/>
                    <a:gd name="connsiteY192" fmla="*/ 238897 h 6713838"/>
                    <a:gd name="connsiteX193" fmla="*/ 5538556 w 8372664"/>
                    <a:gd name="connsiteY193" fmla="*/ 230659 h 6713838"/>
                    <a:gd name="connsiteX194" fmla="*/ 5365561 w 8372664"/>
                    <a:gd name="connsiteY194" fmla="*/ 247135 h 6713838"/>
                    <a:gd name="connsiteX195" fmla="*/ 5200805 w 8372664"/>
                    <a:gd name="connsiteY195" fmla="*/ 296562 h 6713838"/>
                    <a:gd name="connsiteX196" fmla="*/ 5027810 w 8372664"/>
                    <a:gd name="connsiteY196" fmla="*/ 313038 h 6713838"/>
                    <a:gd name="connsiteX197" fmla="*/ 4863053 w 8372664"/>
                    <a:gd name="connsiteY197" fmla="*/ 304800 h 6713838"/>
                    <a:gd name="connsiteX198" fmla="*/ 4805388 w 8372664"/>
                    <a:gd name="connsiteY198" fmla="*/ 271849 h 6713838"/>
                    <a:gd name="connsiteX199" fmla="*/ 4747723 w 8372664"/>
                    <a:gd name="connsiteY199" fmla="*/ 247135 h 6713838"/>
                    <a:gd name="connsiteX200" fmla="*/ 4451161 w 8372664"/>
                    <a:gd name="connsiteY200" fmla="*/ 172994 h 6713838"/>
                    <a:gd name="connsiteX201" fmla="*/ 4327594 w 8372664"/>
                    <a:gd name="connsiteY201" fmla="*/ 131805 h 6713838"/>
                    <a:gd name="connsiteX202" fmla="*/ 4269929 w 8372664"/>
                    <a:gd name="connsiteY202" fmla="*/ 115330 h 6713838"/>
                    <a:gd name="connsiteX203" fmla="*/ 4228740 w 8372664"/>
                    <a:gd name="connsiteY203" fmla="*/ 98854 h 6713838"/>
                    <a:gd name="connsiteX204" fmla="*/ 4154599 w 8372664"/>
                    <a:gd name="connsiteY204" fmla="*/ 90616 h 6713838"/>
                    <a:gd name="connsiteX205" fmla="*/ 4080459 w 8372664"/>
                    <a:gd name="connsiteY205" fmla="*/ 131805 h 6713838"/>
                    <a:gd name="connsiteX206" fmla="*/ 3998080 w 8372664"/>
                    <a:gd name="connsiteY206" fmla="*/ 189470 h 6713838"/>
                    <a:gd name="connsiteX207" fmla="*/ 3956891 w 8372664"/>
                    <a:gd name="connsiteY207" fmla="*/ 205946 h 6713838"/>
                    <a:gd name="connsiteX208" fmla="*/ 3899226 w 8372664"/>
                    <a:gd name="connsiteY208" fmla="*/ 238897 h 6713838"/>
                    <a:gd name="connsiteX209" fmla="*/ 3833323 w 8372664"/>
                    <a:gd name="connsiteY209" fmla="*/ 247135 h 6713838"/>
                    <a:gd name="connsiteX210" fmla="*/ 3808610 w 8372664"/>
                    <a:gd name="connsiteY210" fmla="*/ 255373 h 6713838"/>
                    <a:gd name="connsiteX211" fmla="*/ 3783896 w 8372664"/>
                    <a:gd name="connsiteY211" fmla="*/ 271849 h 6713838"/>
                    <a:gd name="connsiteX212" fmla="*/ 3717994 w 8372664"/>
                    <a:gd name="connsiteY212" fmla="*/ 321276 h 6713838"/>
                    <a:gd name="connsiteX213" fmla="*/ 3693280 w 8372664"/>
                    <a:gd name="connsiteY213" fmla="*/ 337751 h 6713838"/>
                    <a:gd name="connsiteX214" fmla="*/ 3750945 w 8372664"/>
                    <a:gd name="connsiteY214" fmla="*/ 313038 h 6713838"/>
                    <a:gd name="connsiteX215" fmla="*/ 3783896 w 8372664"/>
                    <a:gd name="connsiteY215" fmla="*/ 255373 h 6713838"/>
                    <a:gd name="connsiteX216" fmla="*/ 3808610 w 8372664"/>
                    <a:gd name="connsiteY216" fmla="*/ 189470 h 6713838"/>
                    <a:gd name="connsiteX217" fmla="*/ 3866275 w 8372664"/>
                    <a:gd name="connsiteY217" fmla="*/ 131805 h 6713838"/>
                    <a:gd name="connsiteX218" fmla="*/ 3841561 w 8372664"/>
                    <a:gd name="connsiteY218" fmla="*/ 164757 h 6713838"/>
                    <a:gd name="connsiteX219" fmla="*/ 3833323 w 8372664"/>
                    <a:gd name="connsiteY219" fmla="*/ 205946 h 6713838"/>
                    <a:gd name="connsiteX220" fmla="*/ 3965129 w 8372664"/>
                    <a:gd name="connsiteY220" fmla="*/ 378940 h 6713838"/>
                    <a:gd name="connsiteX221" fmla="*/ 3965129 w 8372664"/>
                    <a:gd name="connsiteY221" fmla="*/ 617838 h 6713838"/>
                    <a:gd name="connsiteX222" fmla="*/ 3940415 w 8372664"/>
                    <a:gd name="connsiteY222" fmla="*/ 609600 h 6713838"/>
                    <a:gd name="connsiteX223" fmla="*/ 3726232 w 8372664"/>
                    <a:gd name="connsiteY223" fmla="*/ 477794 h 6713838"/>
                    <a:gd name="connsiteX224" fmla="*/ 3561475 w 8372664"/>
                    <a:gd name="connsiteY224" fmla="*/ 370703 h 6713838"/>
                    <a:gd name="connsiteX225" fmla="*/ 3503810 w 8372664"/>
                    <a:gd name="connsiteY225" fmla="*/ 345989 h 6713838"/>
                    <a:gd name="connsiteX226" fmla="*/ 3347291 w 8372664"/>
                    <a:gd name="connsiteY226" fmla="*/ 329513 h 6713838"/>
                    <a:gd name="connsiteX227" fmla="*/ 3273151 w 8372664"/>
                    <a:gd name="connsiteY227" fmla="*/ 313038 h 6713838"/>
                    <a:gd name="connsiteX228" fmla="*/ 3190772 w 8372664"/>
                    <a:gd name="connsiteY228" fmla="*/ 296562 h 6713838"/>
                    <a:gd name="connsiteX229" fmla="*/ 3116632 w 8372664"/>
                    <a:gd name="connsiteY229" fmla="*/ 313038 h 6713838"/>
                    <a:gd name="connsiteX230" fmla="*/ 3067205 w 8372664"/>
                    <a:gd name="connsiteY230" fmla="*/ 337751 h 6713838"/>
                    <a:gd name="connsiteX231" fmla="*/ 2993064 w 8372664"/>
                    <a:gd name="connsiteY231" fmla="*/ 271849 h 6713838"/>
                    <a:gd name="connsiteX232" fmla="*/ 2960113 w 8372664"/>
                    <a:gd name="connsiteY232" fmla="*/ 205946 h 6713838"/>
                    <a:gd name="connsiteX233" fmla="*/ 2951875 w 8372664"/>
                    <a:gd name="connsiteY233" fmla="*/ 172994 h 6713838"/>
                    <a:gd name="connsiteX234" fmla="*/ 2918923 w 8372664"/>
                    <a:gd name="connsiteY234" fmla="*/ 131805 h 6713838"/>
                    <a:gd name="connsiteX235" fmla="*/ 2902448 w 8372664"/>
                    <a:gd name="connsiteY235" fmla="*/ 74140 h 6713838"/>
                    <a:gd name="connsiteX236" fmla="*/ 2853021 w 8372664"/>
                    <a:gd name="connsiteY236" fmla="*/ 49427 h 6713838"/>
                    <a:gd name="connsiteX237" fmla="*/ 2828307 w 8372664"/>
                    <a:gd name="connsiteY237" fmla="*/ 32951 h 6713838"/>
                    <a:gd name="connsiteX238" fmla="*/ 2803594 w 8372664"/>
                    <a:gd name="connsiteY238" fmla="*/ 8238 h 6713838"/>
                    <a:gd name="connsiteX239" fmla="*/ 2754167 w 8372664"/>
                    <a:gd name="connsiteY239" fmla="*/ 0 h 6713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</a:cxnLst>
                  <a:rect l="l" t="t" r="r" b="b"/>
                  <a:pathLst>
                    <a:path w="8372664" h="6713838">
                      <a:moveTo>
                        <a:pt x="2754167" y="0"/>
                      </a:moveTo>
                      <a:cubicBezTo>
                        <a:pt x="2697875" y="0"/>
                        <a:pt x="2561875" y="3553"/>
                        <a:pt x="2465842" y="8238"/>
                      </a:cubicBezTo>
                      <a:cubicBezTo>
                        <a:pt x="2449159" y="9052"/>
                        <a:pt x="2432924" y="13936"/>
                        <a:pt x="2416415" y="16476"/>
                      </a:cubicBezTo>
                      <a:cubicBezTo>
                        <a:pt x="2397224" y="19428"/>
                        <a:pt x="2377972" y="21967"/>
                        <a:pt x="2358751" y="24713"/>
                      </a:cubicBezTo>
                      <a:cubicBezTo>
                        <a:pt x="2240931" y="63987"/>
                        <a:pt x="2293294" y="48123"/>
                        <a:pt x="2202232" y="74140"/>
                      </a:cubicBezTo>
                      <a:cubicBezTo>
                        <a:pt x="2188502" y="82378"/>
                        <a:pt x="2175099" y="91187"/>
                        <a:pt x="2161042" y="98854"/>
                      </a:cubicBezTo>
                      <a:cubicBezTo>
                        <a:pt x="2120548" y="120942"/>
                        <a:pt x="2112400" y="115497"/>
                        <a:pt x="2086902" y="148281"/>
                      </a:cubicBezTo>
                      <a:cubicBezTo>
                        <a:pt x="2074745" y="163911"/>
                        <a:pt x="2060213" y="178923"/>
                        <a:pt x="2053951" y="197708"/>
                      </a:cubicBezTo>
                      <a:cubicBezTo>
                        <a:pt x="2044511" y="226026"/>
                        <a:pt x="2036311" y="249434"/>
                        <a:pt x="2029237" y="280086"/>
                      </a:cubicBezTo>
                      <a:cubicBezTo>
                        <a:pt x="2025481" y="296361"/>
                        <a:pt x="2025050" y="313309"/>
                        <a:pt x="2020999" y="329513"/>
                      </a:cubicBezTo>
                      <a:cubicBezTo>
                        <a:pt x="2002422" y="403820"/>
                        <a:pt x="1998659" y="374190"/>
                        <a:pt x="1955096" y="461319"/>
                      </a:cubicBezTo>
                      <a:cubicBezTo>
                        <a:pt x="1934647" y="502218"/>
                        <a:pt x="1936673" y="504456"/>
                        <a:pt x="1897432" y="543697"/>
                      </a:cubicBezTo>
                      <a:cubicBezTo>
                        <a:pt x="1887723" y="553406"/>
                        <a:pt x="1875904" y="560795"/>
                        <a:pt x="1864480" y="568411"/>
                      </a:cubicBezTo>
                      <a:cubicBezTo>
                        <a:pt x="1851158" y="577292"/>
                        <a:pt x="1837612" y="585964"/>
                        <a:pt x="1823291" y="593124"/>
                      </a:cubicBezTo>
                      <a:cubicBezTo>
                        <a:pt x="1786900" y="611320"/>
                        <a:pt x="1747590" y="618871"/>
                        <a:pt x="1707961" y="626076"/>
                      </a:cubicBezTo>
                      <a:cubicBezTo>
                        <a:pt x="1691528" y="629064"/>
                        <a:pt x="1675200" y="633202"/>
                        <a:pt x="1658534" y="634313"/>
                      </a:cubicBezTo>
                      <a:cubicBezTo>
                        <a:pt x="1592720" y="638700"/>
                        <a:pt x="1526729" y="639805"/>
                        <a:pt x="1460826" y="642551"/>
                      </a:cubicBezTo>
                      <a:cubicBezTo>
                        <a:pt x="1399742" y="652732"/>
                        <a:pt x="1415520" y="646081"/>
                        <a:pt x="1353734" y="675503"/>
                      </a:cubicBezTo>
                      <a:cubicBezTo>
                        <a:pt x="1314929" y="693982"/>
                        <a:pt x="1272789" y="707379"/>
                        <a:pt x="1238405" y="733167"/>
                      </a:cubicBezTo>
                      <a:cubicBezTo>
                        <a:pt x="1216437" y="749643"/>
                        <a:pt x="1195788" y="768040"/>
                        <a:pt x="1172502" y="782594"/>
                      </a:cubicBezTo>
                      <a:cubicBezTo>
                        <a:pt x="1151675" y="795611"/>
                        <a:pt x="1126585" y="801270"/>
                        <a:pt x="1106599" y="815546"/>
                      </a:cubicBezTo>
                      <a:cubicBezTo>
                        <a:pt x="1087639" y="829089"/>
                        <a:pt x="1074348" y="849229"/>
                        <a:pt x="1057172" y="864973"/>
                      </a:cubicBezTo>
                      <a:cubicBezTo>
                        <a:pt x="1041363" y="879465"/>
                        <a:pt x="1022171" y="890293"/>
                        <a:pt x="1007745" y="906162"/>
                      </a:cubicBezTo>
                      <a:cubicBezTo>
                        <a:pt x="994425" y="920814"/>
                        <a:pt x="987164" y="940127"/>
                        <a:pt x="974794" y="955589"/>
                      </a:cubicBezTo>
                      <a:cubicBezTo>
                        <a:pt x="965090" y="967719"/>
                        <a:pt x="952826" y="977556"/>
                        <a:pt x="941842" y="988540"/>
                      </a:cubicBezTo>
                      <a:cubicBezTo>
                        <a:pt x="939096" y="1007762"/>
                        <a:pt x="936797" y="1027052"/>
                        <a:pt x="933605" y="1046205"/>
                      </a:cubicBezTo>
                      <a:cubicBezTo>
                        <a:pt x="931303" y="1060016"/>
                        <a:pt x="927872" y="1073618"/>
                        <a:pt x="925367" y="1087394"/>
                      </a:cubicBezTo>
                      <a:cubicBezTo>
                        <a:pt x="922379" y="1103828"/>
                        <a:pt x="919875" y="1120345"/>
                        <a:pt x="917129" y="1136821"/>
                      </a:cubicBezTo>
                      <a:cubicBezTo>
                        <a:pt x="922704" y="1292928"/>
                        <a:pt x="936346" y="1383981"/>
                        <a:pt x="908891" y="1532238"/>
                      </a:cubicBezTo>
                      <a:cubicBezTo>
                        <a:pt x="905083" y="1552801"/>
                        <a:pt x="893530" y="1571198"/>
                        <a:pt x="884178" y="1589903"/>
                      </a:cubicBezTo>
                      <a:cubicBezTo>
                        <a:pt x="856798" y="1644662"/>
                        <a:pt x="830306" y="1677891"/>
                        <a:pt x="793561" y="1729946"/>
                      </a:cubicBezTo>
                      <a:cubicBezTo>
                        <a:pt x="779939" y="1749244"/>
                        <a:pt x="764525" y="1767356"/>
                        <a:pt x="752372" y="1787611"/>
                      </a:cubicBezTo>
                      <a:cubicBezTo>
                        <a:pt x="744134" y="1801341"/>
                        <a:pt x="736145" y="1815222"/>
                        <a:pt x="727659" y="1828800"/>
                      </a:cubicBezTo>
                      <a:cubicBezTo>
                        <a:pt x="705091" y="1864909"/>
                        <a:pt x="669721" y="1909229"/>
                        <a:pt x="645280" y="1935892"/>
                      </a:cubicBezTo>
                      <a:cubicBezTo>
                        <a:pt x="638590" y="1943190"/>
                        <a:pt x="627568" y="1945366"/>
                        <a:pt x="620567" y="1952367"/>
                      </a:cubicBezTo>
                      <a:cubicBezTo>
                        <a:pt x="599927" y="1973007"/>
                        <a:pt x="582537" y="1996671"/>
                        <a:pt x="562902" y="2018270"/>
                      </a:cubicBezTo>
                      <a:cubicBezTo>
                        <a:pt x="539651" y="2043846"/>
                        <a:pt x="491576" y="2084866"/>
                        <a:pt x="472286" y="2100649"/>
                      </a:cubicBezTo>
                      <a:cubicBezTo>
                        <a:pt x="464623" y="2106918"/>
                        <a:pt x="455810" y="2111632"/>
                        <a:pt x="447572" y="2117124"/>
                      </a:cubicBezTo>
                      <a:cubicBezTo>
                        <a:pt x="433842" y="2136346"/>
                        <a:pt x="421853" y="2156938"/>
                        <a:pt x="406383" y="2174789"/>
                      </a:cubicBezTo>
                      <a:cubicBezTo>
                        <a:pt x="386036" y="2198266"/>
                        <a:pt x="361514" y="2217829"/>
                        <a:pt x="340480" y="2240692"/>
                      </a:cubicBezTo>
                      <a:cubicBezTo>
                        <a:pt x="312981" y="2270582"/>
                        <a:pt x="235126" y="2347635"/>
                        <a:pt x="200437" y="2405449"/>
                      </a:cubicBezTo>
                      <a:cubicBezTo>
                        <a:pt x="189047" y="2424432"/>
                        <a:pt x="177387" y="2443312"/>
                        <a:pt x="167486" y="2463113"/>
                      </a:cubicBezTo>
                      <a:cubicBezTo>
                        <a:pt x="163603" y="2470880"/>
                        <a:pt x="161743" y="2479510"/>
                        <a:pt x="159248" y="2487827"/>
                      </a:cubicBezTo>
                      <a:cubicBezTo>
                        <a:pt x="153504" y="2506975"/>
                        <a:pt x="148264" y="2526270"/>
                        <a:pt x="142772" y="2545492"/>
                      </a:cubicBezTo>
                      <a:cubicBezTo>
                        <a:pt x="140026" y="2718487"/>
                        <a:pt x="141542" y="2891602"/>
                        <a:pt x="134534" y="3064476"/>
                      </a:cubicBezTo>
                      <a:cubicBezTo>
                        <a:pt x="133290" y="3095151"/>
                        <a:pt x="124080" y="3124988"/>
                        <a:pt x="118059" y="3155092"/>
                      </a:cubicBezTo>
                      <a:cubicBezTo>
                        <a:pt x="110349" y="3193644"/>
                        <a:pt x="101874" y="3232042"/>
                        <a:pt x="93345" y="3270421"/>
                      </a:cubicBezTo>
                      <a:cubicBezTo>
                        <a:pt x="78345" y="3337920"/>
                        <a:pt x="87254" y="3274017"/>
                        <a:pt x="68632" y="3385751"/>
                      </a:cubicBezTo>
                      <a:cubicBezTo>
                        <a:pt x="62248" y="3424056"/>
                        <a:pt x="59490" y="3462946"/>
                        <a:pt x="52156" y="3501081"/>
                      </a:cubicBezTo>
                      <a:cubicBezTo>
                        <a:pt x="39968" y="3564458"/>
                        <a:pt x="34441" y="3578936"/>
                        <a:pt x="19205" y="3624649"/>
                      </a:cubicBezTo>
                      <a:cubicBezTo>
                        <a:pt x="10173" y="3687873"/>
                        <a:pt x="-13973" y="3800061"/>
                        <a:pt x="10967" y="3863546"/>
                      </a:cubicBezTo>
                      <a:cubicBezTo>
                        <a:pt x="40489" y="3938692"/>
                        <a:pt x="119640" y="3995191"/>
                        <a:pt x="183961" y="4036540"/>
                      </a:cubicBezTo>
                      <a:cubicBezTo>
                        <a:pt x="191265" y="4041236"/>
                        <a:pt x="200437" y="4042032"/>
                        <a:pt x="208675" y="4044778"/>
                      </a:cubicBezTo>
                      <a:cubicBezTo>
                        <a:pt x="214167" y="4053016"/>
                        <a:pt x="216703" y="4064329"/>
                        <a:pt x="225151" y="4069492"/>
                      </a:cubicBezTo>
                      <a:cubicBezTo>
                        <a:pt x="231764" y="4073533"/>
                        <a:pt x="423079" y="4165980"/>
                        <a:pt x="447572" y="4184821"/>
                      </a:cubicBezTo>
                      <a:lnTo>
                        <a:pt x="554664" y="4267200"/>
                      </a:lnTo>
                      <a:cubicBezTo>
                        <a:pt x="551918" y="4294659"/>
                        <a:pt x="551222" y="4322402"/>
                        <a:pt x="546426" y="4349578"/>
                      </a:cubicBezTo>
                      <a:cubicBezTo>
                        <a:pt x="542952" y="4369265"/>
                        <a:pt x="535102" y="4387927"/>
                        <a:pt x="529951" y="4407243"/>
                      </a:cubicBezTo>
                      <a:cubicBezTo>
                        <a:pt x="524117" y="4429122"/>
                        <a:pt x="518967" y="4451178"/>
                        <a:pt x="513475" y="4473146"/>
                      </a:cubicBezTo>
                      <a:cubicBezTo>
                        <a:pt x="498294" y="4655313"/>
                        <a:pt x="493428" y="4662236"/>
                        <a:pt x="521713" y="4926227"/>
                      </a:cubicBezTo>
                      <a:cubicBezTo>
                        <a:pt x="528495" y="4989528"/>
                        <a:pt x="591377" y="5119254"/>
                        <a:pt x="620567" y="5165124"/>
                      </a:cubicBezTo>
                      <a:cubicBezTo>
                        <a:pt x="673909" y="5248947"/>
                        <a:pt x="683113" y="5271326"/>
                        <a:pt x="752372" y="5346357"/>
                      </a:cubicBezTo>
                      <a:cubicBezTo>
                        <a:pt x="759087" y="5353632"/>
                        <a:pt x="769271" y="5356754"/>
                        <a:pt x="777086" y="5362832"/>
                      </a:cubicBezTo>
                      <a:cubicBezTo>
                        <a:pt x="818723" y="5395216"/>
                        <a:pt x="850612" y="5445006"/>
                        <a:pt x="900653" y="5461686"/>
                      </a:cubicBezTo>
                      <a:cubicBezTo>
                        <a:pt x="942241" y="5475549"/>
                        <a:pt x="944784" y="5475515"/>
                        <a:pt x="999507" y="5502876"/>
                      </a:cubicBezTo>
                      <a:cubicBezTo>
                        <a:pt x="1074939" y="5540592"/>
                        <a:pt x="949520" y="5494414"/>
                        <a:pt x="1073648" y="5544065"/>
                      </a:cubicBezTo>
                      <a:cubicBezTo>
                        <a:pt x="1111550" y="5559226"/>
                        <a:pt x="1152466" y="5566998"/>
                        <a:pt x="1188978" y="5585254"/>
                      </a:cubicBezTo>
                      <a:cubicBezTo>
                        <a:pt x="1241331" y="5611431"/>
                        <a:pt x="1309893" y="5650743"/>
                        <a:pt x="1370210" y="5667632"/>
                      </a:cubicBezTo>
                      <a:cubicBezTo>
                        <a:pt x="1416390" y="5680562"/>
                        <a:pt x="1463601" y="5689477"/>
                        <a:pt x="1510253" y="5700584"/>
                      </a:cubicBezTo>
                      <a:cubicBezTo>
                        <a:pt x="1521267" y="5703206"/>
                        <a:pt x="1532464" y="5705241"/>
                        <a:pt x="1543205" y="5708821"/>
                      </a:cubicBezTo>
                      <a:cubicBezTo>
                        <a:pt x="1551443" y="5711567"/>
                        <a:pt x="1559457" y="5715106"/>
                        <a:pt x="1567918" y="5717059"/>
                      </a:cubicBezTo>
                      <a:cubicBezTo>
                        <a:pt x="1595204" y="5723356"/>
                        <a:pt x="1622914" y="5727667"/>
                        <a:pt x="1650296" y="5733535"/>
                      </a:cubicBezTo>
                      <a:cubicBezTo>
                        <a:pt x="1661367" y="5735907"/>
                        <a:pt x="1672146" y="5739553"/>
                        <a:pt x="1683248" y="5741773"/>
                      </a:cubicBezTo>
                      <a:cubicBezTo>
                        <a:pt x="1699627" y="5745049"/>
                        <a:pt x="1716267" y="5746886"/>
                        <a:pt x="1732675" y="5750011"/>
                      </a:cubicBezTo>
                      <a:cubicBezTo>
                        <a:pt x="1773938" y="5757871"/>
                        <a:pt x="1815238" y="5765612"/>
                        <a:pt x="1856242" y="5774724"/>
                      </a:cubicBezTo>
                      <a:cubicBezTo>
                        <a:pt x="1864719" y="5776608"/>
                        <a:pt x="1872607" y="5780576"/>
                        <a:pt x="1880956" y="5782962"/>
                      </a:cubicBezTo>
                      <a:cubicBezTo>
                        <a:pt x="1911060" y="5791563"/>
                        <a:pt x="1941009" y="5800884"/>
                        <a:pt x="1971572" y="5807676"/>
                      </a:cubicBezTo>
                      <a:cubicBezTo>
                        <a:pt x="1990526" y="5811888"/>
                        <a:pt x="2010015" y="5813167"/>
                        <a:pt x="2029237" y="5815913"/>
                      </a:cubicBezTo>
                      <a:cubicBezTo>
                        <a:pt x="2155211" y="5885900"/>
                        <a:pt x="2059445" y="5823811"/>
                        <a:pt x="2144567" y="5898292"/>
                      </a:cubicBezTo>
                      <a:cubicBezTo>
                        <a:pt x="2152018" y="5904811"/>
                        <a:pt x="2162279" y="5907766"/>
                        <a:pt x="2169280" y="5914767"/>
                      </a:cubicBezTo>
                      <a:cubicBezTo>
                        <a:pt x="2189920" y="5935407"/>
                        <a:pt x="2205496" y="5960871"/>
                        <a:pt x="2226945" y="5980670"/>
                      </a:cubicBezTo>
                      <a:cubicBezTo>
                        <a:pt x="2241495" y="5994101"/>
                        <a:pt x="2260531" y="6001740"/>
                        <a:pt x="2276372" y="6013621"/>
                      </a:cubicBezTo>
                      <a:cubicBezTo>
                        <a:pt x="2283837" y="6019220"/>
                        <a:pt x="2321989" y="6048787"/>
                        <a:pt x="2334037" y="6054811"/>
                      </a:cubicBezTo>
                      <a:cubicBezTo>
                        <a:pt x="2345154" y="6060369"/>
                        <a:pt x="2394504" y="6082284"/>
                        <a:pt x="2416415" y="6087762"/>
                      </a:cubicBezTo>
                      <a:cubicBezTo>
                        <a:pt x="2429999" y="6091158"/>
                        <a:pt x="2444021" y="6092604"/>
                        <a:pt x="2457605" y="6096000"/>
                      </a:cubicBezTo>
                      <a:cubicBezTo>
                        <a:pt x="2466029" y="6098106"/>
                        <a:pt x="2474001" y="6101743"/>
                        <a:pt x="2482318" y="6104238"/>
                      </a:cubicBezTo>
                      <a:cubicBezTo>
                        <a:pt x="2501466" y="6109982"/>
                        <a:pt x="2520697" y="6115453"/>
                        <a:pt x="2539983" y="6120713"/>
                      </a:cubicBezTo>
                      <a:cubicBezTo>
                        <a:pt x="2612214" y="6140412"/>
                        <a:pt x="2527723" y="6116158"/>
                        <a:pt x="2622361" y="6137189"/>
                      </a:cubicBezTo>
                      <a:cubicBezTo>
                        <a:pt x="2630838" y="6139073"/>
                        <a:pt x="2638510" y="6143999"/>
                        <a:pt x="2647075" y="6145427"/>
                      </a:cubicBezTo>
                      <a:cubicBezTo>
                        <a:pt x="2671602" y="6149515"/>
                        <a:pt x="2696568" y="6150379"/>
                        <a:pt x="2721215" y="6153665"/>
                      </a:cubicBezTo>
                      <a:cubicBezTo>
                        <a:pt x="2737771" y="6155873"/>
                        <a:pt x="2754092" y="6159646"/>
                        <a:pt x="2770642" y="6161903"/>
                      </a:cubicBezTo>
                      <a:cubicBezTo>
                        <a:pt x="2814513" y="6167885"/>
                        <a:pt x="2858570" y="6172449"/>
                        <a:pt x="2902448" y="6178378"/>
                      </a:cubicBezTo>
                      <a:cubicBezTo>
                        <a:pt x="2960173" y="6186179"/>
                        <a:pt x="3018931" y="6188965"/>
                        <a:pt x="3075442" y="6203092"/>
                      </a:cubicBezTo>
                      <a:lnTo>
                        <a:pt x="3174296" y="6227805"/>
                      </a:lnTo>
                      <a:cubicBezTo>
                        <a:pt x="3209920" y="6236355"/>
                        <a:pt x="3246632" y="6240934"/>
                        <a:pt x="3281388" y="6252519"/>
                      </a:cubicBezTo>
                      <a:cubicBezTo>
                        <a:pt x="3330602" y="6268924"/>
                        <a:pt x="3359588" y="6278983"/>
                        <a:pt x="3421432" y="6293708"/>
                      </a:cubicBezTo>
                      <a:cubicBezTo>
                        <a:pt x="3440320" y="6298205"/>
                        <a:pt x="3459875" y="6299200"/>
                        <a:pt x="3479096" y="6301946"/>
                      </a:cubicBezTo>
                      <a:cubicBezTo>
                        <a:pt x="3487334" y="6304692"/>
                        <a:pt x="3495214" y="6308956"/>
                        <a:pt x="3503810" y="6310184"/>
                      </a:cubicBezTo>
                      <a:cubicBezTo>
                        <a:pt x="3632064" y="6328505"/>
                        <a:pt x="3734660" y="6314297"/>
                        <a:pt x="3874513" y="6310184"/>
                      </a:cubicBezTo>
                      <a:lnTo>
                        <a:pt x="4286405" y="6318421"/>
                      </a:lnTo>
                      <a:cubicBezTo>
                        <a:pt x="4297719" y="6318840"/>
                        <a:pt x="4308188" y="6324798"/>
                        <a:pt x="4319356" y="6326659"/>
                      </a:cubicBezTo>
                      <a:cubicBezTo>
                        <a:pt x="4357661" y="6333043"/>
                        <a:pt x="4434686" y="6343135"/>
                        <a:pt x="4434686" y="6343135"/>
                      </a:cubicBezTo>
                      <a:cubicBezTo>
                        <a:pt x="4442924" y="6345881"/>
                        <a:pt x="4450736" y="6350776"/>
                        <a:pt x="4459399" y="6351373"/>
                      </a:cubicBezTo>
                      <a:cubicBezTo>
                        <a:pt x="4707974" y="6368516"/>
                        <a:pt x="4602677" y="6335975"/>
                        <a:pt x="4698296" y="6367849"/>
                      </a:cubicBezTo>
                      <a:cubicBezTo>
                        <a:pt x="4712026" y="6381579"/>
                        <a:pt x="4724873" y="6396252"/>
                        <a:pt x="4739486" y="6409038"/>
                      </a:cubicBezTo>
                      <a:cubicBezTo>
                        <a:pt x="4746937" y="6415557"/>
                        <a:pt x="4756143" y="6419759"/>
                        <a:pt x="4764199" y="6425513"/>
                      </a:cubicBezTo>
                      <a:cubicBezTo>
                        <a:pt x="4775372" y="6433493"/>
                        <a:pt x="4786167" y="6441989"/>
                        <a:pt x="4797151" y="6450227"/>
                      </a:cubicBezTo>
                      <a:cubicBezTo>
                        <a:pt x="4814408" y="6476113"/>
                        <a:pt x="4818918" y="6486379"/>
                        <a:pt x="4846578" y="6507892"/>
                      </a:cubicBezTo>
                      <a:cubicBezTo>
                        <a:pt x="4859217" y="6517722"/>
                        <a:pt x="4874037" y="6524367"/>
                        <a:pt x="4887767" y="6532605"/>
                      </a:cubicBezTo>
                      <a:cubicBezTo>
                        <a:pt x="4893259" y="6540843"/>
                        <a:pt x="4899330" y="6548723"/>
                        <a:pt x="4904242" y="6557319"/>
                      </a:cubicBezTo>
                      <a:cubicBezTo>
                        <a:pt x="4910335" y="6567981"/>
                        <a:pt x="4913906" y="6580052"/>
                        <a:pt x="4920718" y="6590270"/>
                      </a:cubicBezTo>
                      <a:cubicBezTo>
                        <a:pt x="4935950" y="6613118"/>
                        <a:pt x="4953994" y="6633966"/>
                        <a:pt x="4970145" y="6656173"/>
                      </a:cubicBezTo>
                      <a:cubicBezTo>
                        <a:pt x="4975968" y="6664180"/>
                        <a:pt x="4979104" y="6674443"/>
                        <a:pt x="4986621" y="6680886"/>
                      </a:cubicBezTo>
                      <a:cubicBezTo>
                        <a:pt x="5011381" y="6702109"/>
                        <a:pt x="5025568" y="6704853"/>
                        <a:pt x="5052523" y="6713838"/>
                      </a:cubicBezTo>
                      <a:cubicBezTo>
                        <a:pt x="5110188" y="6711092"/>
                        <a:pt x="5167958" y="6710028"/>
                        <a:pt x="5225518" y="6705600"/>
                      </a:cubicBezTo>
                      <a:cubicBezTo>
                        <a:pt x="5239478" y="6704526"/>
                        <a:pt x="5252896" y="6699664"/>
                        <a:pt x="5266707" y="6697362"/>
                      </a:cubicBezTo>
                      <a:cubicBezTo>
                        <a:pt x="5285860" y="6694170"/>
                        <a:pt x="5305150" y="6691870"/>
                        <a:pt x="5324372" y="6689124"/>
                      </a:cubicBezTo>
                      <a:cubicBezTo>
                        <a:pt x="5340848" y="6680886"/>
                        <a:pt x="5359063" y="6675463"/>
                        <a:pt x="5373799" y="6664411"/>
                      </a:cubicBezTo>
                      <a:cubicBezTo>
                        <a:pt x="5381720" y="6658471"/>
                        <a:pt x="5382037" y="6645189"/>
                        <a:pt x="5390275" y="6639697"/>
                      </a:cubicBezTo>
                      <a:cubicBezTo>
                        <a:pt x="5399695" y="6633417"/>
                        <a:pt x="5412485" y="6635039"/>
                        <a:pt x="5423226" y="6631459"/>
                      </a:cubicBezTo>
                      <a:cubicBezTo>
                        <a:pt x="5445483" y="6624040"/>
                        <a:pt x="5467472" y="6615770"/>
                        <a:pt x="5489129" y="6606746"/>
                      </a:cubicBezTo>
                      <a:cubicBezTo>
                        <a:pt x="5500465" y="6602023"/>
                        <a:pt x="5510917" y="6595387"/>
                        <a:pt x="5522080" y="6590270"/>
                      </a:cubicBezTo>
                      <a:cubicBezTo>
                        <a:pt x="5576827" y="6565178"/>
                        <a:pt x="5630240" y="6536711"/>
                        <a:pt x="5686837" y="6516130"/>
                      </a:cubicBezTo>
                      <a:lnTo>
                        <a:pt x="5777453" y="6483178"/>
                      </a:lnTo>
                      <a:cubicBezTo>
                        <a:pt x="5799421" y="6466702"/>
                        <a:pt x="5821914" y="6450905"/>
                        <a:pt x="5843356" y="6433751"/>
                      </a:cubicBezTo>
                      <a:cubicBezTo>
                        <a:pt x="5883366" y="6401743"/>
                        <a:pt x="5933730" y="6356040"/>
                        <a:pt x="5966923" y="6318421"/>
                      </a:cubicBezTo>
                      <a:cubicBezTo>
                        <a:pt x="5987637" y="6294945"/>
                        <a:pt x="6000767" y="6264598"/>
                        <a:pt x="6024588" y="6244281"/>
                      </a:cubicBezTo>
                      <a:cubicBezTo>
                        <a:pt x="6094787" y="6184406"/>
                        <a:pt x="6186964" y="6149577"/>
                        <a:pt x="6247010" y="6079524"/>
                      </a:cubicBezTo>
                      <a:cubicBezTo>
                        <a:pt x="6263486" y="6060302"/>
                        <a:pt x="6282394" y="6042924"/>
                        <a:pt x="6296437" y="6021859"/>
                      </a:cubicBezTo>
                      <a:cubicBezTo>
                        <a:pt x="6388765" y="5883367"/>
                        <a:pt x="6237230" y="5983207"/>
                        <a:pt x="6469432" y="5766486"/>
                      </a:cubicBezTo>
                      <a:cubicBezTo>
                        <a:pt x="6510621" y="5728043"/>
                        <a:pt x="6548448" y="5685648"/>
                        <a:pt x="6592999" y="5651157"/>
                      </a:cubicBezTo>
                      <a:cubicBezTo>
                        <a:pt x="6699104" y="5569011"/>
                        <a:pt x="6880164" y="5490297"/>
                        <a:pt x="6996653" y="5461686"/>
                      </a:cubicBezTo>
                      <a:cubicBezTo>
                        <a:pt x="7060709" y="5445953"/>
                        <a:pt x="7128458" y="5456195"/>
                        <a:pt x="7194361" y="5453449"/>
                      </a:cubicBezTo>
                      <a:cubicBezTo>
                        <a:pt x="7213583" y="5450703"/>
                        <a:pt x="7233265" y="5450214"/>
                        <a:pt x="7252026" y="5445211"/>
                      </a:cubicBezTo>
                      <a:cubicBezTo>
                        <a:pt x="7274695" y="5439166"/>
                        <a:pt x="7296490" y="5430026"/>
                        <a:pt x="7317929" y="5420497"/>
                      </a:cubicBezTo>
                      <a:cubicBezTo>
                        <a:pt x="7379164" y="5393281"/>
                        <a:pt x="7416625" y="5374246"/>
                        <a:pt x="7466210" y="5329881"/>
                      </a:cubicBezTo>
                      <a:cubicBezTo>
                        <a:pt x="7498044" y="5301398"/>
                        <a:pt x="7526621" y="5269470"/>
                        <a:pt x="7556826" y="5239265"/>
                      </a:cubicBezTo>
                      <a:cubicBezTo>
                        <a:pt x="7559572" y="5231027"/>
                        <a:pt x="7562015" y="5222682"/>
                        <a:pt x="7565064" y="5214551"/>
                      </a:cubicBezTo>
                      <a:cubicBezTo>
                        <a:pt x="7570256" y="5200705"/>
                        <a:pt x="7576864" y="5187391"/>
                        <a:pt x="7581540" y="5173362"/>
                      </a:cubicBezTo>
                      <a:cubicBezTo>
                        <a:pt x="7592884" y="5139330"/>
                        <a:pt x="7606024" y="5083660"/>
                        <a:pt x="7614491" y="5049794"/>
                      </a:cubicBezTo>
                      <a:cubicBezTo>
                        <a:pt x="7622566" y="4977119"/>
                        <a:pt x="7622668" y="4960636"/>
                        <a:pt x="7639205" y="4885038"/>
                      </a:cubicBezTo>
                      <a:cubicBezTo>
                        <a:pt x="7651872" y="4827130"/>
                        <a:pt x="7667065" y="4769802"/>
                        <a:pt x="7680394" y="4712043"/>
                      </a:cubicBezTo>
                      <a:cubicBezTo>
                        <a:pt x="7690431" y="4668549"/>
                        <a:pt x="7688411" y="4649278"/>
                        <a:pt x="7713345" y="4604951"/>
                      </a:cubicBezTo>
                      <a:cubicBezTo>
                        <a:pt x="7726807" y="4581018"/>
                        <a:pt x="7745035" y="4560011"/>
                        <a:pt x="7762772" y="4539049"/>
                      </a:cubicBezTo>
                      <a:cubicBezTo>
                        <a:pt x="7784993" y="4512788"/>
                        <a:pt x="7817233" y="4485211"/>
                        <a:pt x="7845151" y="4464908"/>
                      </a:cubicBezTo>
                      <a:cubicBezTo>
                        <a:pt x="7861165" y="4453262"/>
                        <a:pt x="7877159" y="4441373"/>
                        <a:pt x="7894578" y="4431957"/>
                      </a:cubicBezTo>
                      <a:cubicBezTo>
                        <a:pt x="7938161" y="4408399"/>
                        <a:pt x="8148120" y="4308341"/>
                        <a:pt x="8232329" y="4250724"/>
                      </a:cubicBezTo>
                      <a:cubicBezTo>
                        <a:pt x="8258168" y="4233045"/>
                        <a:pt x="8283526" y="4214363"/>
                        <a:pt x="8306469" y="4193059"/>
                      </a:cubicBezTo>
                      <a:cubicBezTo>
                        <a:pt x="8322185" y="4178466"/>
                        <a:pt x="8333929" y="4160108"/>
                        <a:pt x="8347659" y="4143632"/>
                      </a:cubicBezTo>
                      <a:cubicBezTo>
                        <a:pt x="8373612" y="4039815"/>
                        <a:pt x="8384066" y="4024394"/>
                        <a:pt x="8355896" y="3880021"/>
                      </a:cubicBezTo>
                      <a:cubicBezTo>
                        <a:pt x="8346228" y="3830472"/>
                        <a:pt x="8320809" y="3785132"/>
                        <a:pt x="8298232" y="3739978"/>
                      </a:cubicBezTo>
                      <a:cubicBezTo>
                        <a:pt x="8284949" y="3713412"/>
                        <a:pt x="8271284" y="3685252"/>
                        <a:pt x="8248805" y="3665838"/>
                      </a:cubicBezTo>
                      <a:cubicBezTo>
                        <a:pt x="8156739" y="3586326"/>
                        <a:pt x="8116717" y="3594255"/>
                        <a:pt x="8026383" y="3534032"/>
                      </a:cubicBezTo>
                      <a:cubicBezTo>
                        <a:pt x="7997124" y="3514526"/>
                        <a:pt x="7971464" y="3490097"/>
                        <a:pt x="7944005" y="3468130"/>
                      </a:cubicBezTo>
                      <a:cubicBezTo>
                        <a:pt x="7931835" y="3443791"/>
                        <a:pt x="7918941" y="3420283"/>
                        <a:pt x="7911053" y="3393989"/>
                      </a:cubicBezTo>
                      <a:cubicBezTo>
                        <a:pt x="7907030" y="3380578"/>
                        <a:pt x="7905561" y="3366530"/>
                        <a:pt x="7902815" y="3352800"/>
                      </a:cubicBezTo>
                      <a:cubicBezTo>
                        <a:pt x="7911053" y="3311611"/>
                        <a:pt x="7913174" y="3268708"/>
                        <a:pt x="7927529" y="3229232"/>
                      </a:cubicBezTo>
                      <a:cubicBezTo>
                        <a:pt x="7935602" y="3207033"/>
                        <a:pt x="7956565" y="3191822"/>
                        <a:pt x="7968718" y="3171567"/>
                      </a:cubicBezTo>
                      <a:cubicBezTo>
                        <a:pt x="8002169" y="3115816"/>
                        <a:pt x="8005729" y="3093484"/>
                        <a:pt x="8026383" y="3031524"/>
                      </a:cubicBezTo>
                      <a:cubicBezTo>
                        <a:pt x="8048492" y="2766222"/>
                        <a:pt x="8019384" y="3122105"/>
                        <a:pt x="8042859" y="2809103"/>
                      </a:cubicBezTo>
                      <a:cubicBezTo>
                        <a:pt x="8069089" y="2459363"/>
                        <a:pt x="8051046" y="2735756"/>
                        <a:pt x="8067572" y="2471351"/>
                      </a:cubicBezTo>
                      <a:cubicBezTo>
                        <a:pt x="8062080" y="2383481"/>
                        <a:pt x="8064929" y="2294688"/>
                        <a:pt x="8051096" y="2207740"/>
                      </a:cubicBezTo>
                      <a:cubicBezTo>
                        <a:pt x="8045487" y="2172486"/>
                        <a:pt x="8026255" y="2140620"/>
                        <a:pt x="8009907" y="2108886"/>
                      </a:cubicBezTo>
                      <a:cubicBezTo>
                        <a:pt x="7979492" y="2049844"/>
                        <a:pt x="7945223" y="1992843"/>
                        <a:pt x="7911053" y="1935892"/>
                      </a:cubicBezTo>
                      <a:cubicBezTo>
                        <a:pt x="7903989" y="1924119"/>
                        <a:pt x="7893711" y="1914523"/>
                        <a:pt x="7886340" y="1902940"/>
                      </a:cubicBezTo>
                      <a:cubicBezTo>
                        <a:pt x="7874454" y="1884263"/>
                        <a:pt x="7865360" y="1863898"/>
                        <a:pt x="7853388" y="1845276"/>
                      </a:cubicBezTo>
                      <a:cubicBezTo>
                        <a:pt x="7840614" y="1825406"/>
                        <a:pt x="7824175" y="1807971"/>
                        <a:pt x="7812199" y="1787611"/>
                      </a:cubicBezTo>
                      <a:cubicBezTo>
                        <a:pt x="7796633" y="1761149"/>
                        <a:pt x="7786661" y="1731644"/>
                        <a:pt x="7771010" y="1705232"/>
                      </a:cubicBezTo>
                      <a:cubicBezTo>
                        <a:pt x="7742665" y="1657399"/>
                        <a:pt x="7711236" y="1611452"/>
                        <a:pt x="7680394" y="1565189"/>
                      </a:cubicBezTo>
                      <a:cubicBezTo>
                        <a:pt x="7656310" y="1529064"/>
                        <a:pt x="7636954" y="1488798"/>
                        <a:pt x="7606253" y="1458097"/>
                      </a:cubicBezTo>
                      <a:cubicBezTo>
                        <a:pt x="7568319" y="1420163"/>
                        <a:pt x="7549011" y="1396610"/>
                        <a:pt x="7507399" y="1367481"/>
                      </a:cubicBezTo>
                      <a:cubicBezTo>
                        <a:pt x="7494282" y="1358299"/>
                        <a:pt x="7480338" y="1350302"/>
                        <a:pt x="7466210" y="1342767"/>
                      </a:cubicBezTo>
                      <a:cubicBezTo>
                        <a:pt x="7439121" y="1328320"/>
                        <a:pt x="7383832" y="1301578"/>
                        <a:pt x="7383832" y="1301578"/>
                      </a:cubicBezTo>
                      <a:cubicBezTo>
                        <a:pt x="7381086" y="1293340"/>
                        <a:pt x="7378643" y="1284995"/>
                        <a:pt x="7375594" y="1276865"/>
                      </a:cubicBezTo>
                      <a:cubicBezTo>
                        <a:pt x="7361343" y="1238863"/>
                        <a:pt x="7357782" y="1239533"/>
                        <a:pt x="7350880" y="1202724"/>
                      </a:cubicBezTo>
                      <a:cubicBezTo>
                        <a:pt x="7337413" y="1130899"/>
                        <a:pt x="7337844" y="1078757"/>
                        <a:pt x="7301453" y="1013254"/>
                      </a:cubicBezTo>
                      <a:cubicBezTo>
                        <a:pt x="7291626" y="995566"/>
                        <a:pt x="7219525" y="920416"/>
                        <a:pt x="7202599" y="906162"/>
                      </a:cubicBezTo>
                      <a:cubicBezTo>
                        <a:pt x="6995472" y="731740"/>
                        <a:pt x="7170732" y="876979"/>
                        <a:pt x="7046080" y="799070"/>
                      </a:cubicBezTo>
                      <a:cubicBezTo>
                        <a:pt x="7017656" y="781305"/>
                        <a:pt x="6993994" y="755754"/>
                        <a:pt x="6963702" y="741405"/>
                      </a:cubicBezTo>
                      <a:cubicBezTo>
                        <a:pt x="6940823" y="730567"/>
                        <a:pt x="6913686" y="732606"/>
                        <a:pt x="6889561" y="724930"/>
                      </a:cubicBezTo>
                      <a:cubicBezTo>
                        <a:pt x="6701858" y="665207"/>
                        <a:pt x="6844699" y="696185"/>
                        <a:pt x="6741280" y="675503"/>
                      </a:cubicBezTo>
                      <a:cubicBezTo>
                        <a:pt x="6689107" y="678249"/>
                        <a:pt x="6636662" y="677752"/>
                        <a:pt x="6584761" y="683740"/>
                      </a:cubicBezTo>
                      <a:cubicBezTo>
                        <a:pt x="6564902" y="686031"/>
                        <a:pt x="6546382" y="694956"/>
                        <a:pt x="6527096" y="700216"/>
                      </a:cubicBezTo>
                      <a:cubicBezTo>
                        <a:pt x="6516173" y="703195"/>
                        <a:pt x="6505129" y="705708"/>
                        <a:pt x="6494145" y="708454"/>
                      </a:cubicBezTo>
                      <a:cubicBezTo>
                        <a:pt x="6455702" y="705708"/>
                        <a:pt x="6416735" y="707110"/>
                        <a:pt x="6378815" y="700216"/>
                      </a:cubicBezTo>
                      <a:cubicBezTo>
                        <a:pt x="6355732" y="696019"/>
                        <a:pt x="6335007" y="683394"/>
                        <a:pt x="6312913" y="675503"/>
                      </a:cubicBezTo>
                      <a:cubicBezTo>
                        <a:pt x="6255797" y="655105"/>
                        <a:pt x="6272771" y="660575"/>
                        <a:pt x="6214059" y="650789"/>
                      </a:cubicBezTo>
                      <a:cubicBezTo>
                        <a:pt x="6014325" y="500989"/>
                        <a:pt x="6200546" y="636289"/>
                        <a:pt x="6049302" y="535459"/>
                      </a:cubicBezTo>
                      <a:cubicBezTo>
                        <a:pt x="5946351" y="466825"/>
                        <a:pt x="6094821" y="557828"/>
                        <a:pt x="5975161" y="486032"/>
                      </a:cubicBezTo>
                      <a:cubicBezTo>
                        <a:pt x="5949967" y="452440"/>
                        <a:pt x="5944361" y="441728"/>
                        <a:pt x="5909259" y="411892"/>
                      </a:cubicBezTo>
                      <a:cubicBezTo>
                        <a:pt x="5869068" y="377730"/>
                        <a:pt x="5832870" y="336628"/>
                        <a:pt x="5785691" y="313038"/>
                      </a:cubicBezTo>
                      <a:cubicBezTo>
                        <a:pt x="5656923" y="248654"/>
                        <a:pt x="5749893" y="290285"/>
                        <a:pt x="5653886" y="255373"/>
                      </a:cubicBezTo>
                      <a:cubicBezTo>
                        <a:pt x="5639989" y="250319"/>
                        <a:pt x="5627155" y="241995"/>
                        <a:pt x="5612696" y="238897"/>
                      </a:cubicBezTo>
                      <a:cubicBezTo>
                        <a:pt x="5588383" y="233687"/>
                        <a:pt x="5563269" y="233405"/>
                        <a:pt x="5538556" y="230659"/>
                      </a:cubicBezTo>
                      <a:cubicBezTo>
                        <a:pt x="5480891" y="236151"/>
                        <a:pt x="5423105" y="240495"/>
                        <a:pt x="5365561" y="247135"/>
                      </a:cubicBezTo>
                      <a:cubicBezTo>
                        <a:pt x="5233813" y="262337"/>
                        <a:pt x="5486452" y="255755"/>
                        <a:pt x="5200805" y="296562"/>
                      </a:cubicBezTo>
                      <a:cubicBezTo>
                        <a:pt x="5104986" y="310251"/>
                        <a:pt x="5162507" y="303417"/>
                        <a:pt x="5027810" y="313038"/>
                      </a:cubicBezTo>
                      <a:cubicBezTo>
                        <a:pt x="4972891" y="310292"/>
                        <a:pt x="4917121" y="314813"/>
                        <a:pt x="4863053" y="304800"/>
                      </a:cubicBezTo>
                      <a:cubicBezTo>
                        <a:pt x="4841285" y="300769"/>
                        <a:pt x="4825189" y="281750"/>
                        <a:pt x="4805388" y="271849"/>
                      </a:cubicBezTo>
                      <a:cubicBezTo>
                        <a:pt x="4786683" y="262497"/>
                        <a:pt x="4767432" y="254128"/>
                        <a:pt x="4747723" y="247135"/>
                      </a:cubicBezTo>
                      <a:cubicBezTo>
                        <a:pt x="4536792" y="172288"/>
                        <a:pt x="4610605" y="186281"/>
                        <a:pt x="4451161" y="172994"/>
                      </a:cubicBezTo>
                      <a:lnTo>
                        <a:pt x="4327594" y="131805"/>
                      </a:lnTo>
                      <a:cubicBezTo>
                        <a:pt x="4308544" y="125744"/>
                        <a:pt x="4288894" y="121652"/>
                        <a:pt x="4269929" y="115330"/>
                      </a:cubicBezTo>
                      <a:cubicBezTo>
                        <a:pt x="4255900" y="110654"/>
                        <a:pt x="4243199" y="101952"/>
                        <a:pt x="4228740" y="98854"/>
                      </a:cubicBezTo>
                      <a:cubicBezTo>
                        <a:pt x="4204426" y="93644"/>
                        <a:pt x="4179313" y="93362"/>
                        <a:pt x="4154599" y="90616"/>
                      </a:cubicBezTo>
                      <a:cubicBezTo>
                        <a:pt x="4129886" y="104346"/>
                        <a:pt x="4104240" y="116517"/>
                        <a:pt x="4080459" y="131805"/>
                      </a:cubicBezTo>
                      <a:cubicBezTo>
                        <a:pt x="4010954" y="176487"/>
                        <a:pt x="4068745" y="154137"/>
                        <a:pt x="3998080" y="189470"/>
                      </a:cubicBezTo>
                      <a:cubicBezTo>
                        <a:pt x="3984854" y="196083"/>
                        <a:pt x="3970404" y="199940"/>
                        <a:pt x="3956891" y="205946"/>
                      </a:cubicBezTo>
                      <a:cubicBezTo>
                        <a:pt x="3925533" y="219883"/>
                        <a:pt x="3925733" y="221226"/>
                        <a:pt x="3899226" y="238897"/>
                      </a:cubicBezTo>
                      <a:cubicBezTo>
                        <a:pt x="3812121" y="209861"/>
                        <a:pt x="3875558" y="213346"/>
                        <a:pt x="3833323" y="247135"/>
                      </a:cubicBezTo>
                      <a:cubicBezTo>
                        <a:pt x="3826543" y="252559"/>
                        <a:pt x="3816377" y="251490"/>
                        <a:pt x="3808610" y="255373"/>
                      </a:cubicBezTo>
                      <a:cubicBezTo>
                        <a:pt x="3799754" y="259801"/>
                        <a:pt x="3791903" y="266026"/>
                        <a:pt x="3783896" y="271849"/>
                      </a:cubicBezTo>
                      <a:cubicBezTo>
                        <a:pt x="3761689" y="288000"/>
                        <a:pt x="3740201" y="305125"/>
                        <a:pt x="3717994" y="321276"/>
                      </a:cubicBezTo>
                      <a:cubicBezTo>
                        <a:pt x="3709987" y="327099"/>
                        <a:pt x="3683675" y="340152"/>
                        <a:pt x="3693280" y="337751"/>
                      </a:cubicBezTo>
                      <a:cubicBezTo>
                        <a:pt x="3713568" y="332679"/>
                        <a:pt x="3731723" y="321276"/>
                        <a:pt x="3750945" y="313038"/>
                      </a:cubicBezTo>
                      <a:cubicBezTo>
                        <a:pt x="3761929" y="293816"/>
                        <a:pt x="3774534" y="275435"/>
                        <a:pt x="3783896" y="255373"/>
                      </a:cubicBezTo>
                      <a:cubicBezTo>
                        <a:pt x="3793818" y="234113"/>
                        <a:pt x="3795596" y="208991"/>
                        <a:pt x="3808610" y="189470"/>
                      </a:cubicBezTo>
                      <a:cubicBezTo>
                        <a:pt x="3823689" y="166852"/>
                        <a:pt x="3844528" y="148115"/>
                        <a:pt x="3866275" y="131805"/>
                      </a:cubicBezTo>
                      <a:cubicBezTo>
                        <a:pt x="3877259" y="123567"/>
                        <a:pt x="3849799" y="153773"/>
                        <a:pt x="3841561" y="164757"/>
                      </a:cubicBezTo>
                      <a:cubicBezTo>
                        <a:pt x="3838815" y="178487"/>
                        <a:pt x="3830818" y="192170"/>
                        <a:pt x="3833323" y="205946"/>
                      </a:cubicBezTo>
                      <a:cubicBezTo>
                        <a:pt x="3842880" y="258509"/>
                        <a:pt x="3962949" y="376424"/>
                        <a:pt x="3965129" y="378940"/>
                      </a:cubicBezTo>
                      <a:cubicBezTo>
                        <a:pt x="3987309" y="467660"/>
                        <a:pt x="3990331" y="466627"/>
                        <a:pt x="3965129" y="617838"/>
                      </a:cubicBezTo>
                      <a:cubicBezTo>
                        <a:pt x="3963701" y="626403"/>
                        <a:pt x="3947906" y="613991"/>
                        <a:pt x="3940415" y="609600"/>
                      </a:cubicBezTo>
                      <a:cubicBezTo>
                        <a:pt x="3868095" y="567205"/>
                        <a:pt x="3796875" y="522927"/>
                        <a:pt x="3726232" y="477794"/>
                      </a:cubicBezTo>
                      <a:cubicBezTo>
                        <a:pt x="3631997" y="417589"/>
                        <a:pt x="3658858" y="422259"/>
                        <a:pt x="3561475" y="370703"/>
                      </a:cubicBezTo>
                      <a:cubicBezTo>
                        <a:pt x="3542993" y="360918"/>
                        <a:pt x="3523918" y="351734"/>
                        <a:pt x="3503810" y="345989"/>
                      </a:cubicBezTo>
                      <a:cubicBezTo>
                        <a:pt x="3477222" y="338392"/>
                        <a:pt x="3356830" y="330308"/>
                        <a:pt x="3347291" y="329513"/>
                      </a:cubicBezTo>
                      <a:cubicBezTo>
                        <a:pt x="3322578" y="324021"/>
                        <a:pt x="3298034" y="317703"/>
                        <a:pt x="3273151" y="313038"/>
                      </a:cubicBezTo>
                      <a:cubicBezTo>
                        <a:pt x="3186609" y="296812"/>
                        <a:pt x="3242977" y="313964"/>
                        <a:pt x="3190772" y="296562"/>
                      </a:cubicBezTo>
                      <a:cubicBezTo>
                        <a:pt x="3166059" y="302054"/>
                        <a:pt x="3139276" y="301716"/>
                        <a:pt x="3116632" y="313038"/>
                      </a:cubicBezTo>
                      <a:cubicBezTo>
                        <a:pt x="3056786" y="342961"/>
                        <a:pt x="3123867" y="356639"/>
                        <a:pt x="3067205" y="337751"/>
                      </a:cubicBezTo>
                      <a:cubicBezTo>
                        <a:pt x="3065668" y="336470"/>
                        <a:pt x="3002067" y="285997"/>
                        <a:pt x="2993064" y="271849"/>
                      </a:cubicBezTo>
                      <a:cubicBezTo>
                        <a:pt x="2979878" y="251128"/>
                        <a:pt x="2969559" y="228617"/>
                        <a:pt x="2960113" y="205946"/>
                      </a:cubicBezTo>
                      <a:cubicBezTo>
                        <a:pt x="2955758" y="195495"/>
                        <a:pt x="2957374" y="182891"/>
                        <a:pt x="2951875" y="172994"/>
                      </a:cubicBezTo>
                      <a:cubicBezTo>
                        <a:pt x="2943336" y="157624"/>
                        <a:pt x="2929907" y="145535"/>
                        <a:pt x="2918923" y="131805"/>
                      </a:cubicBezTo>
                      <a:cubicBezTo>
                        <a:pt x="2918384" y="129650"/>
                        <a:pt x="2906746" y="79513"/>
                        <a:pt x="2902448" y="74140"/>
                      </a:cubicBezTo>
                      <a:cubicBezTo>
                        <a:pt x="2886710" y="54468"/>
                        <a:pt x="2872917" y="59375"/>
                        <a:pt x="2853021" y="49427"/>
                      </a:cubicBezTo>
                      <a:cubicBezTo>
                        <a:pt x="2844165" y="44999"/>
                        <a:pt x="2835913" y="39289"/>
                        <a:pt x="2828307" y="32951"/>
                      </a:cubicBezTo>
                      <a:cubicBezTo>
                        <a:pt x="2819357" y="25493"/>
                        <a:pt x="2814646" y="11922"/>
                        <a:pt x="2803594" y="8238"/>
                      </a:cubicBezTo>
                      <a:cubicBezTo>
                        <a:pt x="2787964" y="3028"/>
                        <a:pt x="2810459" y="0"/>
                        <a:pt x="2754167" y="0"/>
                      </a:cubicBezTo>
                      <a:close/>
                    </a:path>
                  </a:pathLst>
                </a:custGeom>
                <a:solidFill>
                  <a:srgbClr val="FFFF00">
                    <a:alpha val="47451"/>
                  </a:srgbClr>
                </a:solidFill>
                <a:ln>
                  <a:noFill/>
                </a:ln>
                <a:effectLst>
                  <a:softEdge rad="317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포인트가 4개인 별 9"/>
                <p:cNvSpPr/>
                <p:nvPr/>
              </p:nvSpPr>
              <p:spPr>
                <a:xfrm>
                  <a:off x="5331237" y="611238"/>
                  <a:ext cx="302516" cy="302516"/>
                </a:xfrm>
                <a:prstGeom prst="star4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포인트가 4개인 별 10"/>
                <p:cNvSpPr/>
                <p:nvPr/>
              </p:nvSpPr>
              <p:spPr>
                <a:xfrm>
                  <a:off x="7361180" y="1646875"/>
                  <a:ext cx="302516" cy="302516"/>
                </a:xfrm>
                <a:prstGeom prst="star4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rgbClr val="DE4C24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포인트가 4개인 별 17"/>
                <p:cNvSpPr/>
                <p:nvPr/>
              </p:nvSpPr>
              <p:spPr>
                <a:xfrm>
                  <a:off x="5520656" y="2266599"/>
                  <a:ext cx="402650" cy="402650"/>
                </a:xfrm>
                <a:prstGeom prst="star4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포인트가 4개인 별 18"/>
                <p:cNvSpPr/>
                <p:nvPr/>
              </p:nvSpPr>
              <p:spPr>
                <a:xfrm>
                  <a:off x="6817013" y="2577612"/>
                  <a:ext cx="366045" cy="366045"/>
                </a:xfrm>
                <a:prstGeom prst="star4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포인트가 4개인 별 19"/>
                <p:cNvSpPr/>
                <p:nvPr/>
              </p:nvSpPr>
              <p:spPr>
                <a:xfrm>
                  <a:off x="4107908" y="4944413"/>
                  <a:ext cx="442915" cy="442915"/>
                </a:xfrm>
                <a:prstGeom prst="star4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포인트가 4개인 별 20"/>
                <p:cNvSpPr/>
                <p:nvPr/>
              </p:nvSpPr>
              <p:spPr>
                <a:xfrm>
                  <a:off x="6884880" y="4810697"/>
                  <a:ext cx="402650" cy="402650"/>
                </a:xfrm>
                <a:prstGeom prst="star4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포인트가 4개인 별 21"/>
                <p:cNvSpPr/>
                <p:nvPr/>
              </p:nvSpPr>
              <p:spPr>
                <a:xfrm>
                  <a:off x="4039347" y="3425664"/>
                  <a:ext cx="302516" cy="302516"/>
                </a:xfrm>
                <a:prstGeom prst="star4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포인트가 4개인 별 22"/>
                <p:cNvSpPr/>
                <p:nvPr/>
              </p:nvSpPr>
              <p:spPr>
                <a:xfrm>
                  <a:off x="5041601" y="3730033"/>
                  <a:ext cx="648473" cy="648473"/>
                </a:xfrm>
                <a:prstGeom prst="star4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포인트가 4개인 별 23"/>
                <p:cNvSpPr/>
                <p:nvPr/>
              </p:nvSpPr>
              <p:spPr>
                <a:xfrm>
                  <a:off x="6798322" y="4054269"/>
                  <a:ext cx="302516" cy="302516"/>
                </a:xfrm>
                <a:prstGeom prst="star4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포인트가 4개인 별 24"/>
                <p:cNvSpPr/>
                <p:nvPr/>
              </p:nvSpPr>
              <p:spPr>
                <a:xfrm>
                  <a:off x="4330366" y="1336340"/>
                  <a:ext cx="402650" cy="402650"/>
                </a:xfrm>
                <a:prstGeom prst="star4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" name="그룹 3"/>
              <p:cNvGrpSpPr/>
              <p:nvPr/>
            </p:nvGrpSpPr>
            <p:grpSpPr>
              <a:xfrm>
                <a:off x="13032775" y="862897"/>
                <a:ext cx="3884276" cy="4392221"/>
                <a:chOff x="-11449548" y="-4299039"/>
                <a:chExt cx="3884276" cy="4392221"/>
              </a:xfrm>
            </p:grpSpPr>
            <p:pic>
              <p:nvPicPr>
                <p:cNvPr id="55" name="Picture 2" descr="flower effectì ëí ì´ë¯¸ì§ ê²ìê²°ê³¼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0" b="100000" l="0" r="100000">
                              <a14:foregroundMark x1="13538" y1="62993" x2="36769" y2="79320"/>
                              <a14:foregroundMark x1="81077" y1="10748" x2="86923" y2="36327"/>
                              <a14:backgroundMark x1="56000" y1="6122" x2="17692" y2="47347"/>
                              <a14:backgroundMark x1="68769" y1="13061" x2="20769" y2="48163"/>
                              <a14:backgroundMark x1="18154" y1="50204" x2="25538" y2="52109"/>
                              <a14:backgroundMark x1="54615" y1="38095" x2="79846" y2="72517"/>
                              <a14:backgroundMark x1="67538" y1="37687" x2="92308" y2="59728"/>
                              <a14:backgroundMark x1="72615" y1="35238" x2="81846" y2="67347"/>
                              <a14:backgroundMark x1="78154" y1="39048" x2="78462" y2="43810"/>
                              <a14:backgroundMark x1="46000" y1="35102" x2="53538" y2="44626"/>
                              <a14:backgroundMark x1="46000" y1="46667" x2="65692" y2="62721"/>
                              <a14:backgroundMark x1="37692" y1="56054" x2="60462" y2="54558"/>
                              <a14:backgroundMark x1="38462" y1="73605" x2="59692" y2="56599"/>
                              <a14:backgroundMark x1="58462" y1="79456" x2="56769" y2="59320"/>
                              <a14:backgroundMark x1="29231" y1="58503" x2="37385" y2="57823"/>
                              <a14:backgroundMark x1="36769" y1="7347" x2="16308" y2="3156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1449548" y="-4299039"/>
                  <a:ext cx="3884276" cy="43922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76" name="그룹 75"/>
                <p:cNvGrpSpPr/>
                <p:nvPr/>
              </p:nvGrpSpPr>
              <p:grpSpPr>
                <a:xfrm>
                  <a:off x="-11020272" y="-3925129"/>
                  <a:ext cx="3284053" cy="3387434"/>
                  <a:chOff x="4233073" y="1332298"/>
                  <a:chExt cx="3284053" cy="3387434"/>
                </a:xfrm>
              </p:grpSpPr>
              <p:grpSp>
                <p:nvGrpSpPr>
                  <p:cNvPr id="87" name="그룹 86"/>
                  <p:cNvGrpSpPr/>
                  <p:nvPr/>
                </p:nvGrpSpPr>
                <p:grpSpPr>
                  <a:xfrm>
                    <a:off x="5021932" y="1868522"/>
                    <a:ext cx="2141967" cy="2851210"/>
                    <a:chOff x="5021932" y="1868522"/>
                    <a:chExt cx="2141967" cy="2851210"/>
                  </a:xfrm>
                </p:grpSpPr>
                <p:sp>
                  <p:nvSpPr>
                    <p:cNvPr id="102" name="자유형 101"/>
                    <p:cNvSpPr/>
                    <p:nvPr/>
                  </p:nvSpPr>
                  <p:spPr>
                    <a:xfrm rot="20210396">
                      <a:off x="6075701" y="2489312"/>
                      <a:ext cx="755982" cy="466645"/>
                    </a:xfrm>
                    <a:custGeom>
                      <a:avLst/>
                      <a:gdLst>
                        <a:gd name="connsiteX0" fmla="*/ 0 w 1543086"/>
                        <a:gd name="connsiteY0" fmla="*/ 952500 h 952500"/>
                        <a:gd name="connsiteX1" fmla="*/ 9525 w 1543086"/>
                        <a:gd name="connsiteY1" fmla="*/ 704850 h 952500"/>
                        <a:gd name="connsiteX2" fmla="*/ 38100 w 1543086"/>
                        <a:gd name="connsiteY2" fmla="*/ 552450 h 952500"/>
                        <a:gd name="connsiteX3" fmla="*/ 47625 w 1543086"/>
                        <a:gd name="connsiteY3" fmla="*/ 523875 h 952500"/>
                        <a:gd name="connsiteX4" fmla="*/ 66675 w 1543086"/>
                        <a:gd name="connsiteY4" fmla="*/ 495300 h 952500"/>
                        <a:gd name="connsiteX5" fmla="*/ 85725 w 1543086"/>
                        <a:gd name="connsiteY5" fmla="*/ 438150 h 952500"/>
                        <a:gd name="connsiteX6" fmla="*/ 104775 w 1543086"/>
                        <a:gd name="connsiteY6" fmla="*/ 381000 h 952500"/>
                        <a:gd name="connsiteX7" fmla="*/ 114300 w 1543086"/>
                        <a:gd name="connsiteY7" fmla="*/ 352425 h 952500"/>
                        <a:gd name="connsiteX8" fmla="*/ 152400 w 1543086"/>
                        <a:gd name="connsiteY8" fmla="*/ 295275 h 952500"/>
                        <a:gd name="connsiteX9" fmla="*/ 180975 w 1543086"/>
                        <a:gd name="connsiteY9" fmla="*/ 276225 h 952500"/>
                        <a:gd name="connsiteX10" fmla="*/ 200025 w 1543086"/>
                        <a:gd name="connsiteY10" fmla="*/ 247650 h 952500"/>
                        <a:gd name="connsiteX11" fmla="*/ 209550 w 1543086"/>
                        <a:gd name="connsiteY11" fmla="*/ 219075 h 952500"/>
                        <a:gd name="connsiteX12" fmla="*/ 304800 w 1543086"/>
                        <a:gd name="connsiteY12" fmla="*/ 161925 h 952500"/>
                        <a:gd name="connsiteX13" fmla="*/ 381000 w 1543086"/>
                        <a:gd name="connsiteY13" fmla="*/ 114300 h 952500"/>
                        <a:gd name="connsiteX14" fmla="*/ 552450 w 1543086"/>
                        <a:gd name="connsiteY14" fmla="*/ 57150 h 952500"/>
                        <a:gd name="connsiteX15" fmla="*/ 638175 w 1543086"/>
                        <a:gd name="connsiteY15" fmla="*/ 28575 h 952500"/>
                        <a:gd name="connsiteX16" fmla="*/ 666750 w 1543086"/>
                        <a:gd name="connsiteY16" fmla="*/ 19050 h 952500"/>
                        <a:gd name="connsiteX17" fmla="*/ 857250 w 1543086"/>
                        <a:gd name="connsiteY17" fmla="*/ 0 h 952500"/>
                        <a:gd name="connsiteX18" fmla="*/ 1133475 w 1543086"/>
                        <a:gd name="connsiteY18" fmla="*/ 9525 h 952500"/>
                        <a:gd name="connsiteX19" fmla="*/ 1266825 w 1543086"/>
                        <a:gd name="connsiteY19" fmla="*/ 47625 h 952500"/>
                        <a:gd name="connsiteX20" fmla="*/ 1295400 w 1543086"/>
                        <a:gd name="connsiteY20" fmla="*/ 66675 h 952500"/>
                        <a:gd name="connsiteX21" fmla="*/ 1352550 w 1543086"/>
                        <a:gd name="connsiteY21" fmla="*/ 95250 h 952500"/>
                        <a:gd name="connsiteX22" fmla="*/ 1371600 w 1543086"/>
                        <a:gd name="connsiteY22" fmla="*/ 123825 h 952500"/>
                        <a:gd name="connsiteX23" fmla="*/ 1400175 w 1543086"/>
                        <a:gd name="connsiteY23" fmla="*/ 142875 h 952500"/>
                        <a:gd name="connsiteX24" fmla="*/ 1476375 w 1543086"/>
                        <a:gd name="connsiteY24" fmla="*/ 228600 h 952500"/>
                        <a:gd name="connsiteX25" fmla="*/ 1485900 w 1543086"/>
                        <a:gd name="connsiteY25" fmla="*/ 257175 h 952500"/>
                        <a:gd name="connsiteX26" fmla="*/ 1504950 w 1543086"/>
                        <a:gd name="connsiteY26" fmla="*/ 285750 h 952500"/>
                        <a:gd name="connsiteX27" fmla="*/ 1524000 w 1543086"/>
                        <a:gd name="connsiteY27" fmla="*/ 342900 h 952500"/>
                        <a:gd name="connsiteX28" fmla="*/ 1533525 w 1543086"/>
                        <a:gd name="connsiteY28" fmla="*/ 371475 h 952500"/>
                        <a:gd name="connsiteX29" fmla="*/ 1543050 w 1543086"/>
                        <a:gd name="connsiteY29" fmla="*/ 514350 h 952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</a:cxnLst>
                      <a:rect l="l" t="t" r="r" b="b"/>
                      <a:pathLst>
                        <a:path w="1543086" h="952500">
                          <a:moveTo>
                            <a:pt x="0" y="952500"/>
                          </a:moveTo>
                          <a:cubicBezTo>
                            <a:pt x="3175" y="869950"/>
                            <a:pt x="4943" y="787334"/>
                            <a:pt x="9525" y="704850"/>
                          </a:cubicBezTo>
                          <a:cubicBezTo>
                            <a:pt x="14902" y="608056"/>
                            <a:pt x="12827" y="628268"/>
                            <a:pt x="38100" y="552450"/>
                          </a:cubicBezTo>
                          <a:cubicBezTo>
                            <a:pt x="41275" y="542925"/>
                            <a:pt x="42056" y="532229"/>
                            <a:pt x="47625" y="523875"/>
                          </a:cubicBezTo>
                          <a:cubicBezTo>
                            <a:pt x="53975" y="514350"/>
                            <a:pt x="62026" y="505761"/>
                            <a:pt x="66675" y="495300"/>
                          </a:cubicBezTo>
                          <a:cubicBezTo>
                            <a:pt x="74830" y="476950"/>
                            <a:pt x="79375" y="457200"/>
                            <a:pt x="85725" y="438150"/>
                          </a:cubicBezTo>
                          <a:lnTo>
                            <a:pt x="104775" y="381000"/>
                          </a:lnTo>
                          <a:cubicBezTo>
                            <a:pt x="107950" y="371475"/>
                            <a:pt x="108731" y="360779"/>
                            <a:pt x="114300" y="352425"/>
                          </a:cubicBezTo>
                          <a:cubicBezTo>
                            <a:pt x="127000" y="333375"/>
                            <a:pt x="133350" y="307975"/>
                            <a:pt x="152400" y="295275"/>
                          </a:cubicBezTo>
                          <a:lnTo>
                            <a:pt x="180975" y="276225"/>
                          </a:lnTo>
                          <a:cubicBezTo>
                            <a:pt x="187325" y="266700"/>
                            <a:pt x="194905" y="257889"/>
                            <a:pt x="200025" y="247650"/>
                          </a:cubicBezTo>
                          <a:cubicBezTo>
                            <a:pt x="204515" y="238670"/>
                            <a:pt x="202450" y="226175"/>
                            <a:pt x="209550" y="219075"/>
                          </a:cubicBezTo>
                          <a:cubicBezTo>
                            <a:pt x="242234" y="186391"/>
                            <a:pt x="268722" y="182970"/>
                            <a:pt x="304800" y="161925"/>
                          </a:cubicBezTo>
                          <a:cubicBezTo>
                            <a:pt x="330673" y="146833"/>
                            <a:pt x="352584" y="123772"/>
                            <a:pt x="381000" y="114300"/>
                          </a:cubicBezTo>
                          <a:lnTo>
                            <a:pt x="552450" y="57150"/>
                          </a:lnTo>
                          <a:lnTo>
                            <a:pt x="638175" y="28575"/>
                          </a:lnTo>
                          <a:cubicBezTo>
                            <a:pt x="647700" y="25400"/>
                            <a:pt x="656811" y="20470"/>
                            <a:pt x="666750" y="19050"/>
                          </a:cubicBezTo>
                          <a:cubicBezTo>
                            <a:pt x="774406" y="3671"/>
                            <a:pt x="711040" y="11247"/>
                            <a:pt x="857250" y="0"/>
                          </a:cubicBezTo>
                          <a:cubicBezTo>
                            <a:pt x="949325" y="3175"/>
                            <a:pt x="1041647" y="2079"/>
                            <a:pt x="1133475" y="9525"/>
                          </a:cubicBezTo>
                          <a:cubicBezTo>
                            <a:pt x="1140705" y="10111"/>
                            <a:pt x="1252675" y="38192"/>
                            <a:pt x="1266825" y="47625"/>
                          </a:cubicBezTo>
                          <a:cubicBezTo>
                            <a:pt x="1276350" y="53975"/>
                            <a:pt x="1285161" y="61555"/>
                            <a:pt x="1295400" y="66675"/>
                          </a:cubicBezTo>
                          <a:cubicBezTo>
                            <a:pt x="1374270" y="106110"/>
                            <a:pt x="1270658" y="40655"/>
                            <a:pt x="1352550" y="95250"/>
                          </a:cubicBezTo>
                          <a:cubicBezTo>
                            <a:pt x="1358900" y="104775"/>
                            <a:pt x="1363505" y="115730"/>
                            <a:pt x="1371600" y="123825"/>
                          </a:cubicBezTo>
                          <a:cubicBezTo>
                            <a:pt x="1379695" y="131920"/>
                            <a:pt x="1391619" y="135270"/>
                            <a:pt x="1400175" y="142875"/>
                          </a:cubicBezTo>
                          <a:cubicBezTo>
                            <a:pt x="1422895" y="163070"/>
                            <a:pt x="1460451" y="196751"/>
                            <a:pt x="1476375" y="228600"/>
                          </a:cubicBezTo>
                          <a:cubicBezTo>
                            <a:pt x="1480865" y="237580"/>
                            <a:pt x="1481410" y="248195"/>
                            <a:pt x="1485900" y="257175"/>
                          </a:cubicBezTo>
                          <a:cubicBezTo>
                            <a:pt x="1491020" y="267414"/>
                            <a:pt x="1500301" y="275289"/>
                            <a:pt x="1504950" y="285750"/>
                          </a:cubicBezTo>
                          <a:cubicBezTo>
                            <a:pt x="1513105" y="304100"/>
                            <a:pt x="1517650" y="323850"/>
                            <a:pt x="1524000" y="342900"/>
                          </a:cubicBezTo>
                          <a:lnTo>
                            <a:pt x="1533525" y="371475"/>
                          </a:lnTo>
                          <a:cubicBezTo>
                            <a:pt x="1544200" y="488898"/>
                            <a:pt x="1543050" y="441181"/>
                            <a:pt x="1543050" y="514350"/>
                          </a:cubicBezTo>
                        </a:path>
                      </a:pathLst>
                    </a:custGeom>
                    <a:noFill/>
                    <a:ln w="76200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3" name="자유형 102"/>
                    <p:cNvSpPr/>
                    <p:nvPr/>
                  </p:nvSpPr>
                  <p:spPr>
                    <a:xfrm rot="20210396">
                      <a:off x="5916560" y="3326420"/>
                      <a:ext cx="391982" cy="139993"/>
                    </a:xfrm>
                    <a:custGeom>
                      <a:avLst/>
                      <a:gdLst>
                        <a:gd name="connsiteX0" fmla="*/ 800100 w 800100"/>
                        <a:gd name="connsiteY0" fmla="*/ 285750 h 285750"/>
                        <a:gd name="connsiteX1" fmla="*/ 752475 w 800100"/>
                        <a:gd name="connsiteY1" fmla="*/ 247650 h 285750"/>
                        <a:gd name="connsiteX2" fmla="*/ 695325 w 800100"/>
                        <a:gd name="connsiteY2" fmla="*/ 200025 h 285750"/>
                        <a:gd name="connsiteX3" fmla="*/ 676275 w 800100"/>
                        <a:gd name="connsiteY3" fmla="*/ 171450 h 285750"/>
                        <a:gd name="connsiteX4" fmla="*/ 609600 w 800100"/>
                        <a:gd name="connsiteY4" fmla="*/ 114300 h 285750"/>
                        <a:gd name="connsiteX5" fmla="*/ 552450 w 800100"/>
                        <a:gd name="connsiteY5" fmla="*/ 76200 h 285750"/>
                        <a:gd name="connsiteX6" fmla="*/ 523875 w 800100"/>
                        <a:gd name="connsiteY6" fmla="*/ 57150 h 285750"/>
                        <a:gd name="connsiteX7" fmla="*/ 438150 w 800100"/>
                        <a:gd name="connsiteY7" fmla="*/ 28575 h 285750"/>
                        <a:gd name="connsiteX8" fmla="*/ 409575 w 800100"/>
                        <a:gd name="connsiteY8" fmla="*/ 19050 h 285750"/>
                        <a:gd name="connsiteX9" fmla="*/ 381000 w 800100"/>
                        <a:gd name="connsiteY9" fmla="*/ 9525 h 285750"/>
                        <a:gd name="connsiteX10" fmla="*/ 342900 w 800100"/>
                        <a:gd name="connsiteY10" fmla="*/ 0 h 285750"/>
                        <a:gd name="connsiteX11" fmla="*/ 76200 w 800100"/>
                        <a:gd name="connsiteY11" fmla="*/ 9525 h 285750"/>
                        <a:gd name="connsiteX12" fmla="*/ 47625 w 800100"/>
                        <a:gd name="connsiteY12" fmla="*/ 19050 h 285750"/>
                        <a:gd name="connsiteX13" fmla="*/ 0 w 800100"/>
                        <a:gd name="connsiteY13" fmla="*/ 57150 h 2857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800100" h="285750">
                          <a:moveTo>
                            <a:pt x="800100" y="285750"/>
                          </a:moveTo>
                          <a:cubicBezTo>
                            <a:pt x="784225" y="273050"/>
                            <a:pt x="767775" y="261037"/>
                            <a:pt x="752475" y="247650"/>
                          </a:cubicBezTo>
                          <a:cubicBezTo>
                            <a:pt x="693803" y="196312"/>
                            <a:pt x="753806" y="239012"/>
                            <a:pt x="695325" y="200025"/>
                          </a:cubicBezTo>
                          <a:cubicBezTo>
                            <a:pt x="688975" y="190500"/>
                            <a:pt x="683604" y="180244"/>
                            <a:pt x="676275" y="171450"/>
                          </a:cubicBezTo>
                          <a:cubicBezTo>
                            <a:pt x="656542" y="147771"/>
                            <a:pt x="634827" y="131959"/>
                            <a:pt x="609600" y="114300"/>
                          </a:cubicBezTo>
                          <a:cubicBezTo>
                            <a:pt x="590843" y="101170"/>
                            <a:pt x="571500" y="88900"/>
                            <a:pt x="552450" y="76200"/>
                          </a:cubicBezTo>
                          <a:cubicBezTo>
                            <a:pt x="542925" y="69850"/>
                            <a:pt x="534735" y="60770"/>
                            <a:pt x="523875" y="57150"/>
                          </a:cubicBezTo>
                          <a:lnTo>
                            <a:pt x="438150" y="28575"/>
                          </a:lnTo>
                          <a:lnTo>
                            <a:pt x="409575" y="19050"/>
                          </a:lnTo>
                          <a:cubicBezTo>
                            <a:pt x="400050" y="15875"/>
                            <a:pt x="390740" y="11960"/>
                            <a:pt x="381000" y="9525"/>
                          </a:cubicBezTo>
                          <a:lnTo>
                            <a:pt x="342900" y="0"/>
                          </a:lnTo>
                          <a:cubicBezTo>
                            <a:pt x="254000" y="3175"/>
                            <a:pt x="164972" y="3798"/>
                            <a:pt x="76200" y="9525"/>
                          </a:cubicBezTo>
                          <a:cubicBezTo>
                            <a:pt x="66181" y="10171"/>
                            <a:pt x="56605" y="14560"/>
                            <a:pt x="47625" y="19050"/>
                          </a:cubicBezTo>
                          <a:cubicBezTo>
                            <a:pt x="23594" y="31066"/>
                            <a:pt x="17719" y="39431"/>
                            <a:pt x="0" y="57150"/>
                          </a:cubicBezTo>
                        </a:path>
                      </a:pathLst>
                    </a:custGeom>
                    <a:noFill/>
                    <a:ln w="76200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4" name="자유형 103"/>
                    <p:cNvSpPr/>
                    <p:nvPr/>
                  </p:nvSpPr>
                  <p:spPr>
                    <a:xfrm rot="20210396">
                      <a:off x="5021932" y="2064523"/>
                      <a:ext cx="2141967" cy="2655209"/>
                    </a:xfrm>
                    <a:custGeom>
                      <a:avLst/>
                      <a:gdLst>
                        <a:gd name="connsiteX0" fmla="*/ 4372113 w 4372113"/>
                        <a:gd name="connsiteY0" fmla="*/ 5419725 h 5419725"/>
                        <a:gd name="connsiteX1" fmla="*/ 4324488 w 4372113"/>
                        <a:gd name="connsiteY1" fmla="*/ 5391150 h 5419725"/>
                        <a:gd name="connsiteX2" fmla="*/ 4286388 w 4372113"/>
                        <a:gd name="connsiteY2" fmla="*/ 5381625 h 5419725"/>
                        <a:gd name="connsiteX3" fmla="*/ 4191138 w 4372113"/>
                        <a:gd name="connsiteY3" fmla="*/ 5343525 h 5419725"/>
                        <a:gd name="connsiteX4" fmla="*/ 4143513 w 4372113"/>
                        <a:gd name="connsiteY4" fmla="*/ 5324475 h 5419725"/>
                        <a:gd name="connsiteX5" fmla="*/ 4076838 w 4372113"/>
                        <a:gd name="connsiteY5" fmla="*/ 5295900 h 5419725"/>
                        <a:gd name="connsiteX6" fmla="*/ 3981588 w 4372113"/>
                        <a:gd name="connsiteY6" fmla="*/ 5257800 h 5419725"/>
                        <a:gd name="connsiteX7" fmla="*/ 3943488 w 4372113"/>
                        <a:gd name="connsiteY7" fmla="*/ 5248275 h 5419725"/>
                        <a:gd name="connsiteX8" fmla="*/ 3905388 w 4372113"/>
                        <a:gd name="connsiteY8" fmla="*/ 5229225 h 5419725"/>
                        <a:gd name="connsiteX9" fmla="*/ 3867288 w 4372113"/>
                        <a:gd name="connsiteY9" fmla="*/ 5219700 h 5419725"/>
                        <a:gd name="connsiteX10" fmla="*/ 3800613 w 4372113"/>
                        <a:gd name="connsiteY10" fmla="*/ 5200650 h 5419725"/>
                        <a:gd name="connsiteX11" fmla="*/ 3752988 w 4372113"/>
                        <a:gd name="connsiteY11" fmla="*/ 5191125 h 5419725"/>
                        <a:gd name="connsiteX12" fmla="*/ 3695838 w 4372113"/>
                        <a:gd name="connsiteY12" fmla="*/ 5172075 h 5419725"/>
                        <a:gd name="connsiteX13" fmla="*/ 3610113 w 4372113"/>
                        <a:gd name="connsiteY13" fmla="*/ 5143500 h 5419725"/>
                        <a:gd name="connsiteX14" fmla="*/ 3581538 w 4372113"/>
                        <a:gd name="connsiteY14" fmla="*/ 5133975 h 5419725"/>
                        <a:gd name="connsiteX15" fmla="*/ 3552963 w 4372113"/>
                        <a:gd name="connsiteY15" fmla="*/ 5124450 h 5419725"/>
                        <a:gd name="connsiteX16" fmla="*/ 3524388 w 4372113"/>
                        <a:gd name="connsiteY16" fmla="*/ 5105400 h 5419725"/>
                        <a:gd name="connsiteX17" fmla="*/ 3467238 w 4372113"/>
                        <a:gd name="connsiteY17" fmla="*/ 5095875 h 5419725"/>
                        <a:gd name="connsiteX18" fmla="*/ 3410088 w 4372113"/>
                        <a:gd name="connsiteY18" fmla="*/ 5076825 h 5419725"/>
                        <a:gd name="connsiteX19" fmla="*/ 3343413 w 4372113"/>
                        <a:gd name="connsiteY19" fmla="*/ 5057775 h 5419725"/>
                        <a:gd name="connsiteX20" fmla="*/ 3295788 w 4372113"/>
                        <a:gd name="connsiteY20" fmla="*/ 5048250 h 5419725"/>
                        <a:gd name="connsiteX21" fmla="*/ 3267213 w 4372113"/>
                        <a:gd name="connsiteY21" fmla="*/ 5038725 h 5419725"/>
                        <a:gd name="connsiteX22" fmla="*/ 3191013 w 4372113"/>
                        <a:gd name="connsiteY22" fmla="*/ 5019675 h 5419725"/>
                        <a:gd name="connsiteX23" fmla="*/ 3133863 w 4372113"/>
                        <a:gd name="connsiteY23" fmla="*/ 5000625 h 5419725"/>
                        <a:gd name="connsiteX24" fmla="*/ 3105288 w 4372113"/>
                        <a:gd name="connsiteY24" fmla="*/ 4991100 h 5419725"/>
                        <a:gd name="connsiteX25" fmla="*/ 3019563 w 4372113"/>
                        <a:gd name="connsiteY25" fmla="*/ 4933950 h 5419725"/>
                        <a:gd name="connsiteX26" fmla="*/ 2990988 w 4372113"/>
                        <a:gd name="connsiteY26" fmla="*/ 4914900 h 5419725"/>
                        <a:gd name="connsiteX27" fmla="*/ 2962413 w 4372113"/>
                        <a:gd name="connsiteY27" fmla="*/ 4895850 h 5419725"/>
                        <a:gd name="connsiteX28" fmla="*/ 2943363 w 4372113"/>
                        <a:gd name="connsiteY28" fmla="*/ 4867275 h 5419725"/>
                        <a:gd name="connsiteX29" fmla="*/ 2886213 w 4372113"/>
                        <a:gd name="connsiteY29" fmla="*/ 4819650 h 5419725"/>
                        <a:gd name="connsiteX30" fmla="*/ 2867163 w 4372113"/>
                        <a:gd name="connsiteY30" fmla="*/ 4791075 h 5419725"/>
                        <a:gd name="connsiteX31" fmla="*/ 2810013 w 4372113"/>
                        <a:gd name="connsiteY31" fmla="*/ 4752975 h 5419725"/>
                        <a:gd name="connsiteX32" fmla="*/ 2790963 w 4372113"/>
                        <a:gd name="connsiteY32" fmla="*/ 4724400 h 5419725"/>
                        <a:gd name="connsiteX33" fmla="*/ 2762388 w 4372113"/>
                        <a:gd name="connsiteY33" fmla="*/ 4714875 h 5419725"/>
                        <a:gd name="connsiteX34" fmla="*/ 2733813 w 4372113"/>
                        <a:gd name="connsiteY34" fmla="*/ 4695825 h 5419725"/>
                        <a:gd name="connsiteX35" fmla="*/ 2667138 w 4372113"/>
                        <a:gd name="connsiteY35" fmla="*/ 4619625 h 5419725"/>
                        <a:gd name="connsiteX36" fmla="*/ 2619513 w 4372113"/>
                        <a:gd name="connsiteY36" fmla="*/ 4533900 h 5419725"/>
                        <a:gd name="connsiteX37" fmla="*/ 2600463 w 4372113"/>
                        <a:gd name="connsiteY37" fmla="*/ 4505325 h 5419725"/>
                        <a:gd name="connsiteX38" fmla="*/ 2571888 w 4372113"/>
                        <a:gd name="connsiteY38" fmla="*/ 4419600 h 5419725"/>
                        <a:gd name="connsiteX39" fmla="*/ 2562363 w 4372113"/>
                        <a:gd name="connsiteY39" fmla="*/ 4391025 h 5419725"/>
                        <a:gd name="connsiteX40" fmla="*/ 2533788 w 4372113"/>
                        <a:gd name="connsiteY40" fmla="*/ 4286250 h 5419725"/>
                        <a:gd name="connsiteX41" fmla="*/ 2524263 w 4372113"/>
                        <a:gd name="connsiteY41" fmla="*/ 4257675 h 5419725"/>
                        <a:gd name="connsiteX42" fmla="*/ 2514738 w 4372113"/>
                        <a:gd name="connsiteY42" fmla="*/ 4229100 h 5419725"/>
                        <a:gd name="connsiteX43" fmla="*/ 2533788 w 4372113"/>
                        <a:gd name="connsiteY43" fmla="*/ 3971925 h 5419725"/>
                        <a:gd name="connsiteX44" fmla="*/ 2552838 w 4372113"/>
                        <a:gd name="connsiteY44" fmla="*/ 3848100 h 5419725"/>
                        <a:gd name="connsiteX45" fmla="*/ 2581413 w 4372113"/>
                        <a:gd name="connsiteY45" fmla="*/ 3286125 h 5419725"/>
                        <a:gd name="connsiteX46" fmla="*/ 2590938 w 4372113"/>
                        <a:gd name="connsiteY46" fmla="*/ 3143250 h 5419725"/>
                        <a:gd name="connsiteX47" fmla="*/ 2609988 w 4372113"/>
                        <a:gd name="connsiteY47" fmla="*/ 2552700 h 5419725"/>
                        <a:gd name="connsiteX48" fmla="*/ 2619513 w 4372113"/>
                        <a:gd name="connsiteY48" fmla="*/ 2447925 h 5419725"/>
                        <a:gd name="connsiteX49" fmla="*/ 2638563 w 4372113"/>
                        <a:gd name="connsiteY49" fmla="*/ 2295525 h 5419725"/>
                        <a:gd name="connsiteX50" fmla="*/ 2629038 w 4372113"/>
                        <a:gd name="connsiteY50" fmla="*/ 1933575 h 5419725"/>
                        <a:gd name="connsiteX51" fmla="*/ 2600463 w 4372113"/>
                        <a:gd name="connsiteY51" fmla="*/ 1800225 h 5419725"/>
                        <a:gd name="connsiteX52" fmla="*/ 2590938 w 4372113"/>
                        <a:gd name="connsiteY52" fmla="*/ 1743075 h 5419725"/>
                        <a:gd name="connsiteX53" fmla="*/ 2571888 w 4372113"/>
                        <a:gd name="connsiteY53" fmla="*/ 1685925 h 5419725"/>
                        <a:gd name="connsiteX54" fmla="*/ 2552838 w 4372113"/>
                        <a:gd name="connsiteY54" fmla="*/ 1657350 h 5419725"/>
                        <a:gd name="connsiteX55" fmla="*/ 2533788 w 4372113"/>
                        <a:gd name="connsiteY55" fmla="*/ 1590675 h 5419725"/>
                        <a:gd name="connsiteX56" fmla="*/ 2514738 w 4372113"/>
                        <a:gd name="connsiteY56" fmla="*/ 1533525 h 5419725"/>
                        <a:gd name="connsiteX57" fmla="*/ 2495688 w 4372113"/>
                        <a:gd name="connsiteY57" fmla="*/ 1457325 h 5419725"/>
                        <a:gd name="connsiteX58" fmla="*/ 2457588 w 4372113"/>
                        <a:gd name="connsiteY58" fmla="*/ 1371600 h 5419725"/>
                        <a:gd name="connsiteX59" fmla="*/ 2448063 w 4372113"/>
                        <a:gd name="connsiteY59" fmla="*/ 1343025 h 5419725"/>
                        <a:gd name="connsiteX60" fmla="*/ 2409963 w 4372113"/>
                        <a:gd name="connsiteY60" fmla="*/ 1285875 h 5419725"/>
                        <a:gd name="connsiteX61" fmla="*/ 2390913 w 4372113"/>
                        <a:gd name="connsiteY61" fmla="*/ 1209675 h 5419725"/>
                        <a:gd name="connsiteX62" fmla="*/ 2362338 w 4372113"/>
                        <a:gd name="connsiteY62" fmla="*/ 1181100 h 5419725"/>
                        <a:gd name="connsiteX63" fmla="*/ 2324238 w 4372113"/>
                        <a:gd name="connsiteY63" fmla="*/ 1123950 h 5419725"/>
                        <a:gd name="connsiteX64" fmla="*/ 2305188 w 4372113"/>
                        <a:gd name="connsiteY64" fmla="*/ 1095375 h 5419725"/>
                        <a:gd name="connsiteX65" fmla="*/ 2219463 w 4372113"/>
                        <a:gd name="connsiteY65" fmla="*/ 1047750 h 5419725"/>
                        <a:gd name="connsiteX66" fmla="*/ 2114688 w 4372113"/>
                        <a:gd name="connsiteY66" fmla="*/ 962025 h 5419725"/>
                        <a:gd name="connsiteX67" fmla="*/ 2048013 w 4372113"/>
                        <a:gd name="connsiteY67" fmla="*/ 923925 h 5419725"/>
                        <a:gd name="connsiteX68" fmla="*/ 2019438 w 4372113"/>
                        <a:gd name="connsiteY68" fmla="*/ 914400 h 5419725"/>
                        <a:gd name="connsiteX69" fmla="*/ 1924188 w 4372113"/>
                        <a:gd name="connsiteY69" fmla="*/ 838200 h 5419725"/>
                        <a:gd name="connsiteX70" fmla="*/ 1876563 w 4372113"/>
                        <a:gd name="connsiteY70" fmla="*/ 781050 h 5419725"/>
                        <a:gd name="connsiteX71" fmla="*/ 1828938 w 4372113"/>
                        <a:gd name="connsiteY71" fmla="*/ 733425 h 5419725"/>
                        <a:gd name="connsiteX72" fmla="*/ 1762263 w 4372113"/>
                        <a:gd name="connsiteY72" fmla="*/ 647700 h 5419725"/>
                        <a:gd name="connsiteX73" fmla="*/ 1647963 w 4372113"/>
                        <a:gd name="connsiteY73" fmla="*/ 533400 h 5419725"/>
                        <a:gd name="connsiteX74" fmla="*/ 1619388 w 4372113"/>
                        <a:gd name="connsiteY74" fmla="*/ 504825 h 5419725"/>
                        <a:gd name="connsiteX75" fmla="*/ 1600338 w 4372113"/>
                        <a:gd name="connsiteY75" fmla="*/ 476250 h 5419725"/>
                        <a:gd name="connsiteX76" fmla="*/ 1571763 w 4372113"/>
                        <a:gd name="connsiteY76" fmla="*/ 466725 h 5419725"/>
                        <a:gd name="connsiteX77" fmla="*/ 1486038 w 4372113"/>
                        <a:gd name="connsiteY77" fmla="*/ 371475 h 5419725"/>
                        <a:gd name="connsiteX78" fmla="*/ 1457463 w 4372113"/>
                        <a:gd name="connsiteY78" fmla="*/ 361950 h 5419725"/>
                        <a:gd name="connsiteX79" fmla="*/ 1419363 w 4372113"/>
                        <a:gd name="connsiteY79" fmla="*/ 333375 h 5419725"/>
                        <a:gd name="connsiteX80" fmla="*/ 1381263 w 4372113"/>
                        <a:gd name="connsiteY80" fmla="*/ 295275 h 5419725"/>
                        <a:gd name="connsiteX81" fmla="*/ 1324113 w 4372113"/>
                        <a:gd name="connsiteY81" fmla="*/ 257175 h 5419725"/>
                        <a:gd name="connsiteX82" fmla="*/ 1295538 w 4372113"/>
                        <a:gd name="connsiteY82" fmla="*/ 238125 h 5419725"/>
                        <a:gd name="connsiteX83" fmla="*/ 1266963 w 4372113"/>
                        <a:gd name="connsiteY83" fmla="*/ 219075 h 5419725"/>
                        <a:gd name="connsiteX84" fmla="*/ 1200288 w 4372113"/>
                        <a:gd name="connsiteY84" fmla="*/ 180975 h 5419725"/>
                        <a:gd name="connsiteX85" fmla="*/ 1133613 w 4372113"/>
                        <a:gd name="connsiteY85" fmla="*/ 142875 h 5419725"/>
                        <a:gd name="connsiteX86" fmla="*/ 1105038 w 4372113"/>
                        <a:gd name="connsiteY86" fmla="*/ 133350 h 5419725"/>
                        <a:gd name="connsiteX87" fmla="*/ 1076463 w 4372113"/>
                        <a:gd name="connsiteY87" fmla="*/ 114300 h 5419725"/>
                        <a:gd name="connsiteX88" fmla="*/ 1009788 w 4372113"/>
                        <a:gd name="connsiteY88" fmla="*/ 85725 h 5419725"/>
                        <a:gd name="connsiteX89" fmla="*/ 962163 w 4372113"/>
                        <a:gd name="connsiteY89" fmla="*/ 76200 h 5419725"/>
                        <a:gd name="connsiteX90" fmla="*/ 933588 w 4372113"/>
                        <a:gd name="connsiteY90" fmla="*/ 66675 h 5419725"/>
                        <a:gd name="connsiteX91" fmla="*/ 876438 w 4372113"/>
                        <a:gd name="connsiteY91" fmla="*/ 57150 h 5419725"/>
                        <a:gd name="connsiteX92" fmla="*/ 790713 w 4372113"/>
                        <a:gd name="connsiteY92" fmla="*/ 28575 h 5419725"/>
                        <a:gd name="connsiteX93" fmla="*/ 762138 w 4372113"/>
                        <a:gd name="connsiteY93" fmla="*/ 19050 h 5419725"/>
                        <a:gd name="connsiteX94" fmla="*/ 724038 w 4372113"/>
                        <a:gd name="connsiteY94" fmla="*/ 9525 h 5419725"/>
                        <a:gd name="connsiteX95" fmla="*/ 619263 w 4372113"/>
                        <a:gd name="connsiteY95" fmla="*/ 0 h 5419725"/>
                        <a:gd name="connsiteX96" fmla="*/ 362088 w 4372113"/>
                        <a:gd name="connsiteY96" fmla="*/ 9525 h 5419725"/>
                        <a:gd name="connsiteX97" fmla="*/ 314463 w 4372113"/>
                        <a:gd name="connsiteY97" fmla="*/ 19050 h 5419725"/>
                        <a:gd name="connsiteX98" fmla="*/ 285888 w 4372113"/>
                        <a:gd name="connsiteY98" fmla="*/ 47625 h 5419725"/>
                        <a:gd name="connsiteX99" fmla="*/ 247788 w 4372113"/>
                        <a:gd name="connsiteY99" fmla="*/ 76200 h 5419725"/>
                        <a:gd name="connsiteX100" fmla="*/ 190638 w 4372113"/>
                        <a:gd name="connsiteY100" fmla="*/ 104775 h 5419725"/>
                        <a:gd name="connsiteX101" fmla="*/ 152538 w 4372113"/>
                        <a:gd name="connsiteY101" fmla="*/ 161925 h 5419725"/>
                        <a:gd name="connsiteX102" fmla="*/ 123963 w 4372113"/>
                        <a:gd name="connsiteY102" fmla="*/ 219075 h 5419725"/>
                        <a:gd name="connsiteX103" fmla="*/ 85863 w 4372113"/>
                        <a:gd name="connsiteY103" fmla="*/ 276225 h 5419725"/>
                        <a:gd name="connsiteX104" fmla="*/ 66813 w 4372113"/>
                        <a:gd name="connsiteY104" fmla="*/ 361950 h 5419725"/>
                        <a:gd name="connsiteX105" fmla="*/ 47763 w 4372113"/>
                        <a:gd name="connsiteY105" fmla="*/ 390525 h 5419725"/>
                        <a:gd name="connsiteX106" fmla="*/ 38238 w 4372113"/>
                        <a:gd name="connsiteY106" fmla="*/ 419100 h 5419725"/>
                        <a:gd name="connsiteX107" fmla="*/ 19188 w 4372113"/>
                        <a:gd name="connsiteY107" fmla="*/ 447675 h 5419725"/>
                        <a:gd name="connsiteX108" fmla="*/ 138 w 4372113"/>
                        <a:gd name="connsiteY108" fmla="*/ 533400 h 54197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</a:cxnLst>
                      <a:rect l="l" t="t" r="r" b="b"/>
                      <a:pathLst>
                        <a:path w="4372113" h="5419725">
                          <a:moveTo>
                            <a:pt x="4372113" y="5419725"/>
                          </a:moveTo>
                          <a:cubicBezTo>
                            <a:pt x="4356238" y="5410200"/>
                            <a:pt x="4341406" y="5398669"/>
                            <a:pt x="4324488" y="5391150"/>
                          </a:cubicBezTo>
                          <a:cubicBezTo>
                            <a:pt x="4312525" y="5385833"/>
                            <a:pt x="4298716" y="5386028"/>
                            <a:pt x="4286388" y="5381625"/>
                          </a:cubicBezTo>
                          <a:cubicBezTo>
                            <a:pt x="4254184" y="5370124"/>
                            <a:pt x="4222888" y="5356225"/>
                            <a:pt x="4191138" y="5343525"/>
                          </a:cubicBezTo>
                          <a:cubicBezTo>
                            <a:pt x="4175263" y="5337175"/>
                            <a:pt x="4157739" y="5333959"/>
                            <a:pt x="4143513" y="5324475"/>
                          </a:cubicBezTo>
                          <a:cubicBezTo>
                            <a:pt x="4089151" y="5288234"/>
                            <a:pt x="4143077" y="5319557"/>
                            <a:pt x="4076838" y="5295900"/>
                          </a:cubicBezTo>
                          <a:cubicBezTo>
                            <a:pt x="4044634" y="5284399"/>
                            <a:pt x="4014763" y="5266094"/>
                            <a:pt x="3981588" y="5257800"/>
                          </a:cubicBezTo>
                          <a:cubicBezTo>
                            <a:pt x="3968888" y="5254625"/>
                            <a:pt x="3955745" y="5252872"/>
                            <a:pt x="3943488" y="5248275"/>
                          </a:cubicBezTo>
                          <a:cubicBezTo>
                            <a:pt x="3930193" y="5243289"/>
                            <a:pt x="3918683" y="5234211"/>
                            <a:pt x="3905388" y="5229225"/>
                          </a:cubicBezTo>
                          <a:cubicBezTo>
                            <a:pt x="3893131" y="5224628"/>
                            <a:pt x="3879875" y="5223296"/>
                            <a:pt x="3867288" y="5219700"/>
                          </a:cubicBezTo>
                          <a:cubicBezTo>
                            <a:pt x="3811601" y="5203789"/>
                            <a:pt x="3867611" y="5215538"/>
                            <a:pt x="3800613" y="5200650"/>
                          </a:cubicBezTo>
                          <a:cubicBezTo>
                            <a:pt x="3784809" y="5197138"/>
                            <a:pt x="3768607" y="5195385"/>
                            <a:pt x="3752988" y="5191125"/>
                          </a:cubicBezTo>
                          <a:cubicBezTo>
                            <a:pt x="3733615" y="5185841"/>
                            <a:pt x="3714888" y="5178425"/>
                            <a:pt x="3695838" y="5172075"/>
                          </a:cubicBezTo>
                          <a:lnTo>
                            <a:pt x="3610113" y="5143500"/>
                          </a:lnTo>
                          <a:lnTo>
                            <a:pt x="3581538" y="5133975"/>
                          </a:lnTo>
                          <a:cubicBezTo>
                            <a:pt x="3572013" y="5130800"/>
                            <a:pt x="3561317" y="5130019"/>
                            <a:pt x="3552963" y="5124450"/>
                          </a:cubicBezTo>
                          <a:cubicBezTo>
                            <a:pt x="3543438" y="5118100"/>
                            <a:pt x="3535248" y="5109020"/>
                            <a:pt x="3524388" y="5105400"/>
                          </a:cubicBezTo>
                          <a:cubicBezTo>
                            <a:pt x="3506066" y="5099293"/>
                            <a:pt x="3485974" y="5100559"/>
                            <a:pt x="3467238" y="5095875"/>
                          </a:cubicBezTo>
                          <a:cubicBezTo>
                            <a:pt x="3447757" y="5091005"/>
                            <a:pt x="3429138" y="5083175"/>
                            <a:pt x="3410088" y="5076825"/>
                          </a:cubicBezTo>
                          <a:cubicBezTo>
                            <a:pt x="3378267" y="5066218"/>
                            <a:pt x="3379293" y="5065748"/>
                            <a:pt x="3343413" y="5057775"/>
                          </a:cubicBezTo>
                          <a:cubicBezTo>
                            <a:pt x="3327609" y="5054263"/>
                            <a:pt x="3311494" y="5052177"/>
                            <a:pt x="3295788" y="5048250"/>
                          </a:cubicBezTo>
                          <a:cubicBezTo>
                            <a:pt x="3286048" y="5045815"/>
                            <a:pt x="3276899" y="5041367"/>
                            <a:pt x="3267213" y="5038725"/>
                          </a:cubicBezTo>
                          <a:cubicBezTo>
                            <a:pt x="3241954" y="5031836"/>
                            <a:pt x="3215851" y="5027954"/>
                            <a:pt x="3191013" y="5019675"/>
                          </a:cubicBezTo>
                          <a:lnTo>
                            <a:pt x="3133863" y="5000625"/>
                          </a:lnTo>
                          <a:cubicBezTo>
                            <a:pt x="3124338" y="4997450"/>
                            <a:pt x="3113642" y="4996669"/>
                            <a:pt x="3105288" y="4991100"/>
                          </a:cubicBezTo>
                          <a:lnTo>
                            <a:pt x="3019563" y="4933950"/>
                          </a:lnTo>
                          <a:lnTo>
                            <a:pt x="2990988" y="4914900"/>
                          </a:lnTo>
                          <a:lnTo>
                            <a:pt x="2962413" y="4895850"/>
                          </a:lnTo>
                          <a:cubicBezTo>
                            <a:pt x="2956063" y="4886325"/>
                            <a:pt x="2951458" y="4875370"/>
                            <a:pt x="2943363" y="4867275"/>
                          </a:cubicBezTo>
                          <a:cubicBezTo>
                            <a:pt x="2868438" y="4792350"/>
                            <a:pt x="2964234" y="4913275"/>
                            <a:pt x="2886213" y="4819650"/>
                          </a:cubicBezTo>
                          <a:cubicBezTo>
                            <a:pt x="2878884" y="4810856"/>
                            <a:pt x="2875778" y="4798613"/>
                            <a:pt x="2867163" y="4791075"/>
                          </a:cubicBezTo>
                          <a:cubicBezTo>
                            <a:pt x="2849933" y="4775998"/>
                            <a:pt x="2810013" y="4752975"/>
                            <a:pt x="2810013" y="4752975"/>
                          </a:cubicBezTo>
                          <a:cubicBezTo>
                            <a:pt x="2803663" y="4743450"/>
                            <a:pt x="2799902" y="4731551"/>
                            <a:pt x="2790963" y="4724400"/>
                          </a:cubicBezTo>
                          <a:cubicBezTo>
                            <a:pt x="2783123" y="4718128"/>
                            <a:pt x="2771368" y="4719365"/>
                            <a:pt x="2762388" y="4714875"/>
                          </a:cubicBezTo>
                          <a:cubicBezTo>
                            <a:pt x="2752149" y="4709755"/>
                            <a:pt x="2743338" y="4702175"/>
                            <a:pt x="2733813" y="4695825"/>
                          </a:cubicBezTo>
                          <a:cubicBezTo>
                            <a:pt x="2689363" y="4629150"/>
                            <a:pt x="2714763" y="4651375"/>
                            <a:pt x="2667138" y="4619625"/>
                          </a:cubicBezTo>
                          <a:cubicBezTo>
                            <a:pt x="2650373" y="4569330"/>
                            <a:pt x="2663182" y="4599404"/>
                            <a:pt x="2619513" y="4533900"/>
                          </a:cubicBezTo>
                          <a:cubicBezTo>
                            <a:pt x="2613163" y="4524375"/>
                            <a:pt x="2604083" y="4516185"/>
                            <a:pt x="2600463" y="4505325"/>
                          </a:cubicBezTo>
                          <a:lnTo>
                            <a:pt x="2571888" y="4419600"/>
                          </a:lnTo>
                          <a:cubicBezTo>
                            <a:pt x="2568713" y="4410075"/>
                            <a:pt x="2564332" y="4400870"/>
                            <a:pt x="2562363" y="4391025"/>
                          </a:cubicBezTo>
                          <a:cubicBezTo>
                            <a:pt x="2548900" y="4323709"/>
                            <a:pt x="2557958" y="4358759"/>
                            <a:pt x="2533788" y="4286250"/>
                          </a:cubicBezTo>
                          <a:lnTo>
                            <a:pt x="2524263" y="4257675"/>
                          </a:lnTo>
                          <a:lnTo>
                            <a:pt x="2514738" y="4229100"/>
                          </a:lnTo>
                          <a:cubicBezTo>
                            <a:pt x="2532224" y="3879383"/>
                            <a:pt x="2512856" y="4149844"/>
                            <a:pt x="2533788" y="3971925"/>
                          </a:cubicBezTo>
                          <a:cubicBezTo>
                            <a:pt x="2547182" y="3858074"/>
                            <a:pt x="2532320" y="3909655"/>
                            <a:pt x="2552838" y="3848100"/>
                          </a:cubicBezTo>
                          <a:cubicBezTo>
                            <a:pt x="2560922" y="3670243"/>
                            <a:pt x="2570001" y="3457305"/>
                            <a:pt x="2581413" y="3286125"/>
                          </a:cubicBezTo>
                          <a:lnTo>
                            <a:pt x="2590938" y="3143250"/>
                          </a:lnTo>
                          <a:cubicBezTo>
                            <a:pt x="2596210" y="2921829"/>
                            <a:pt x="2596551" y="2760981"/>
                            <a:pt x="2609988" y="2552700"/>
                          </a:cubicBezTo>
                          <a:cubicBezTo>
                            <a:pt x="2612246" y="2517704"/>
                            <a:pt x="2615640" y="2482780"/>
                            <a:pt x="2619513" y="2447925"/>
                          </a:cubicBezTo>
                          <a:cubicBezTo>
                            <a:pt x="2625167" y="2397043"/>
                            <a:pt x="2638563" y="2295525"/>
                            <a:pt x="2638563" y="2295525"/>
                          </a:cubicBezTo>
                          <a:cubicBezTo>
                            <a:pt x="2635388" y="2174875"/>
                            <a:pt x="2636567" y="2054032"/>
                            <a:pt x="2629038" y="1933575"/>
                          </a:cubicBezTo>
                          <a:cubicBezTo>
                            <a:pt x="2625130" y="1871055"/>
                            <a:pt x="2610681" y="1851314"/>
                            <a:pt x="2600463" y="1800225"/>
                          </a:cubicBezTo>
                          <a:cubicBezTo>
                            <a:pt x="2596675" y="1781287"/>
                            <a:pt x="2595622" y="1761811"/>
                            <a:pt x="2590938" y="1743075"/>
                          </a:cubicBezTo>
                          <a:cubicBezTo>
                            <a:pt x="2586068" y="1723594"/>
                            <a:pt x="2583027" y="1702633"/>
                            <a:pt x="2571888" y="1685925"/>
                          </a:cubicBezTo>
                          <a:cubicBezTo>
                            <a:pt x="2565538" y="1676400"/>
                            <a:pt x="2557958" y="1667589"/>
                            <a:pt x="2552838" y="1657350"/>
                          </a:cubicBezTo>
                          <a:cubicBezTo>
                            <a:pt x="2544835" y="1641345"/>
                            <a:pt x="2538366" y="1605934"/>
                            <a:pt x="2533788" y="1590675"/>
                          </a:cubicBezTo>
                          <a:cubicBezTo>
                            <a:pt x="2528018" y="1571441"/>
                            <a:pt x="2520255" y="1552833"/>
                            <a:pt x="2514738" y="1533525"/>
                          </a:cubicBezTo>
                          <a:cubicBezTo>
                            <a:pt x="2507545" y="1508351"/>
                            <a:pt x="2510211" y="1479110"/>
                            <a:pt x="2495688" y="1457325"/>
                          </a:cubicBezTo>
                          <a:cubicBezTo>
                            <a:pt x="2465499" y="1412042"/>
                            <a:pt x="2480258" y="1439610"/>
                            <a:pt x="2457588" y="1371600"/>
                          </a:cubicBezTo>
                          <a:cubicBezTo>
                            <a:pt x="2454413" y="1362075"/>
                            <a:pt x="2453632" y="1351379"/>
                            <a:pt x="2448063" y="1343025"/>
                          </a:cubicBezTo>
                          <a:lnTo>
                            <a:pt x="2409963" y="1285875"/>
                          </a:lnTo>
                          <a:cubicBezTo>
                            <a:pt x="2408589" y="1279005"/>
                            <a:pt x="2399281" y="1222227"/>
                            <a:pt x="2390913" y="1209675"/>
                          </a:cubicBezTo>
                          <a:cubicBezTo>
                            <a:pt x="2383441" y="1198467"/>
                            <a:pt x="2371863" y="1190625"/>
                            <a:pt x="2362338" y="1181100"/>
                          </a:cubicBezTo>
                          <a:cubicBezTo>
                            <a:pt x="2345599" y="1130882"/>
                            <a:pt x="2363876" y="1171516"/>
                            <a:pt x="2324238" y="1123950"/>
                          </a:cubicBezTo>
                          <a:cubicBezTo>
                            <a:pt x="2316909" y="1115156"/>
                            <a:pt x="2313803" y="1102913"/>
                            <a:pt x="2305188" y="1095375"/>
                          </a:cubicBezTo>
                          <a:cubicBezTo>
                            <a:pt x="2264878" y="1060104"/>
                            <a:pt x="2258710" y="1060832"/>
                            <a:pt x="2219463" y="1047750"/>
                          </a:cubicBezTo>
                          <a:cubicBezTo>
                            <a:pt x="2177663" y="1005950"/>
                            <a:pt x="2179920" y="1005513"/>
                            <a:pt x="2114688" y="962025"/>
                          </a:cubicBezTo>
                          <a:cubicBezTo>
                            <a:pt x="2085990" y="942893"/>
                            <a:pt x="2081850" y="938427"/>
                            <a:pt x="2048013" y="923925"/>
                          </a:cubicBezTo>
                          <a:cubicBezTo>
                            <a:pt x="2038785" y="919970"/>
                            <a:pt x="2028963" y="917575"/>
                            <a:pt x="2019438" y="914400"/>
                          </a:cubicBezTo>
                          <a:cubicBezTo>
                            <a:pt x="1952248" y="847210"/>
                            <a:pt x="1986385" y="869298"/>
                            <a:pt x="1924188" y="838200"/>
                          </a:cubicBezTo>
                          <a:cubicBezTo>
                            <a:pt x="1883320" y="756463"/>
                            <a:pt x="1930415" y="834902"/>
                            <a:pt x="1876563" y="781050"/>
                          </a:cubicBezTo>
                          <a:cubicBezTo>
                            <a:pt x="1813063" y="717550"/>
                            <a:pt x="1905138" y="784225"/>
                            <a:pt x="1828938" y="733425"/>
                          </a:cubicBezTo>
                          <a:cubicBezTo>
                            <a:pt x="1810894" y="679292"/>
                            <a:pt x="1826513" y="711950"/>
                            <a:pt x="1762263" y="647700"/>
                          </a:cubicBezTo>
                          <a:lnTo>
                            <a:pt x="1647963" y="533400"/>
                          </a:lnTo>
                          <a:cubicBezTo>
                            <a:pt x="1638438" y="523875"/>
                            <a:pt x="1626860" y="516033"/>
                            <a:pt x="1619388" y="504825"/>
                          </a:cubicBezTo>
                          <a:cubicBezTo>
                            <a:pt x="1613038" y="495300"/>
                            <a:pt x="1609277" y="483401"/>
                            <a:pt x="1600338" y="476250"/>
                          </a:cubicBezTo>
                          <a:cubicBezTo>
                            <a:pt x="1592498" y="469978"/>
                            <a:pt x="1581288" y="469900"/>
                            <a:pt x="1571763" y="466725"/>
                          </a:cubicBezTo>
                          <a:cubicBezTo>
                            <a:pt x="1553884" y="442886"/>
                            <a:pt x="1508830" y="379072"/>
                            <a:pt x="1486038" y="371475"/>
                          </a:cubicBezTo>
                          <a:lnTo>
                            <a:pt x="1457463" y="361950"/>
                          </a:lnTo>
                          <a:cubicBezTo>
                            <a:pt x="1444763" y="352425"/>
                            <a:pt x="1431310" y="343829"/>
                            <a:pt x="1419363" y="333375"/>
                          </a:cubicBezTo>
                          <a:cubicBezTo>
                            <a:pt x="1405846" y="321548"/>
                            <a:pt x="1395288" y="306495"/>
                            <a:pt x="1381263" y="295275"/>
                          </a:cubicBezTo>
                          <a:cubicBezTo>
                            <a:pt x="1363385" y="280972"/>
                            <a:pt x="1343163" y="269875"/>
                            <a:pt x="1324113" y="257175"/>
                          </a:cubicBezTo>
                          <a:lnTo>
                            <a:pt x="1295538" y="238125"/>
                          </a:lnTo>
                          <a:cubicBezTo>
                            <a:pt x="1286013" y="231775"/>
                            <a:pt x="1275058" y="227170"/>
                            <a:pt x="1266963" y="219075"/>
                          </a:cubicBezTo>
                          <a:cubicBezTo>
                            <a:pt x="1229131" y="181243"/>
                            <a:pt x="1251456" y="193767"/>
                            <a:pt x="1200288" y="180975"/>
                          </a:cubicBezTo>
                          <a:cubicBezTo>
                            <a:pt x="1171590" y="161843"/>
                            <a:pt x="1167450" y="157377"/>
                            <a:pt x="1133613" y="142875"/>
                          </a:cubicBezTo>
                          <a:cubicBezTo>
                            <a:pt x="1124385" y="138920"/>
                            <a:pt x="1114018" y="137840"/>
                            <a:pt x="1105038" y="133350"/>
                          </a:cubicBezTo>
                          <a:cubicBezTo>
                            <a:pt x="1094799" y="128230"/>
                            <a:pt x="1086402" y="119980"/>
                            <a:pt x="1076463" y="114300"/>
                          </a:cubicBezTo>
                          <a:cubicBezTo>
                            <a:pt x="1055261" y="102185"/>
                            <a:pt x="1033535" y="91662"/>
                            <a:pt x="1009788" y="85725"/>
                          </a:cubicBezTo>
                          <a:cubicBezTo>
                            <a:pt x="994082" y="81798"/>
                            <a:pt x="977869" y="80127"/>
                            <a:pt x="962163" y="76200"/>
                          </a:cubicBezTo>
                          <a:cubicBezTo>
                            <a:pt x="952423" y="73765"/>
                            <a:pt x="943389" y="68853"/>
                            <a:pt x="933588" y="66675"/>
                          </a:cubicBezTo>
                          <a:cubicBezTo>
                            <a:pt x="914735" y="62485"/>
                            <a:pt x="895174" y="61834"/>
                            <a:pt x="876438" y="57150"/>
                          </a:cubicBezTo>
                          <a:lnTo>
                            <a:pt x="790713" y="28575"/>
                          </a:lnTo>
                          <a:cubicBezTo>
                            <a:pt x="781188" y="25400"/>
                            <a:pt x="771878" y="21485"/>
                            <a:pt x="762138" y="19050"/>
                          </a:cubicBezTo>
                          <a:cubicBezTo>
                            <a:pt x="749438" y="15875"/>
                            <a:pt x="737014" y="11255"/>
                            <a:pt x="724038" y="9525"/>
                          </a:cubicBezTo>
                          <a:cubicBezTo>
                            <a:pt x="689277" y="4890"/>
                            <a:pt x="654188" y="3175"/>
                            <a:pt x="619263" y="0"/>
                          </a:cubicBezTo>
                          <a:cubicBezTo>
                            <a:pt x="533538" y="3175"/>
                            <a:pt x="447705" y="4174"/>
                            <a:pt x="362088" y="9525"/>
                          </a:cubicBezTo>
                          <a:cubicBezTo>
                            <a:pt x="345930" y="10535"/>
                            <a:pt x="328943" y="11810"/>
                            <a:pt x="314463" y="19050"/>
                          </a:cubicBezTo>
                          <a:cubicBezTo>
                            <a:pt x="302415" y="25074"/>
                            <a:pt x="296115" y="38859"/>
                            <a:pt x="285888" y="47625"/>
                          </a:cubicBezTo>
                          <a:cubicBezTo>
                            <a:pt x="273835" y="57956"/>
                            <a:pt x="261571" y="68324"/>
                            <a:pt x="247788" y="76200"/>
                          </a:cubicBezTo>
                          <a:cubicBezTo>
                            <a:pt x="109765" y="155070"/>
                            <a:pt x="339975" y="5217"/>
                            <a:pt x="190638" y="104775"/>
                          </a:cubicBezTo>
                          <a:cubicBezTo>
                            <a:pt x="173899" y="154993"/>
                            <a:pt x="192176" y="114359"/>
                            <a:pt x="152538" y="161925"/>
                          </a:cubicBezTo>
                          <a:cubicBezTo>
                            <a:pt x="110253" y="212667"/>
                            <a:pt x="152602" y="167525"/>
                            <a:pt x="123963" y="219075"/>
                          </a:cubicBezTo>
                          <a:cubicBezTo>
                            <a:pt x="112844" y="239089"/>
                            <a:pt x="85863" y="276225"/>
                            <a:pt x="85863" y="276225"/>
                          </a:cubicBezTo>
                          <a:cubicBezTo>
                            <a:pt x="82205" y="298175"/>
                            <a:pt x="78537" y="338502"/>
                            <a:pt x="66813" y="361950"/>
                          </a:cubicBezTo>
                          <a:cubicBezTo>
                            <a:pt x="61693" y="372189"/>
                            <a:pt x="52883" y="380286"/>
                            <a:pt x="47763" y="390525"/>
                          </a:cubicBezTo>
                          <a:cubicBezTo>
                            <a:pt x="43273" y="399505"/>
                            <a:pt x="42728" y="410120"/>
                            <a:pt x="38238" y="419100"/>
                          </a:cubicBezTo>
                          <a:cubicBezTo>
                            <a:pt x="33118" y="429339"/>
                            <a:pt x="23837" y="437214"/>
                            <a:pt x="19188" y="447675"/>
                          </a:cubicBezTo>
                          <a:cubicBezTo>
                            <a:pt x="-2874" y="497315"/>
                            <a:pt x="138" y="492593"/>
                            <a:pt x="138" y="533400"/>
                          </a:cubicBezTo>
                        </a:path>
                      </a:pathLst>
                    </a:custGeom>
                    <a:noFill/>
                    <a:ln w="76200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5" name="자유형 104"/>
                    <p:cNvSpPr/>
                    <p:nvPr/>
                  </p:nvSpPr>
                  <p:spPr>
                    <a:xfrm rot="20210396">
                      <a:off x="5912913" y="1868522"/>
                      <a:ext cx="165329" cy="1054617"/>
                    </a:xfrm>
                    <a:custGeom>
                      <a:avLst/>
                      <a:gdLst>
                        <a:gd name="connsiteX0" fmla="*/ 23138 w 337463"/>
                        <a:gd name="connsiteY0" fmla="*/ 2152650 h 2152650"/>
                        <a:gd name="connsiteX1" fmla="*/ 4088 w 337463"/>
                        <a:gd name="connsiteY1" fmla="*/ 2105025 h 2152650"/>
                        <a:gd name="connsiteX2" fmla="*/ 23138 w 337463"/>
                        <a:gd name="connsiteY2" fmla="*/ 1676400 h 2152650"/>
                        <a:gd name="connsiteX3" fmla="*/ 23138 w 337463"/>
                        <a:gd name="connsiteY3" fmla="*/ 1143000 h 2152650"/>
                        <a:gd name="connsiteX4" fmla="*/ 4088 w 337463"/>
                        <a:gd name="connsiteY4" fmla="*/ 923925 h 2152650"/>
                        <a:gd name="connsiteX5" fmla="*/ 13613 w 337463"/>
                        <a:gd name="connsiteY5" fmla="*/ 323850 h 2152650"/>
                        <a:gd name="connsiteX6" fmla="*/ 32663 w 337463"/>
                        <a:gd name="connsiteY6" fmla="*/ 266700 h 2152650"/>
                        <a:gd name="connsiteX7" fmla="*/ 70763 w 337463"/>
                        <a:gd name="connsiteY7" fmla="*/ 209550 h 2152650"/>
                        <a:gd name="connsiteX8" fmla="*/ 89813 w 337463"/>
                        <a:gd name="connsiteY8" fmla="*/ 152400 h 2152650"/>
                        <a:gd name="connsiteX9" fmla="*/ 137438 w 337463"/>
                        <a:gd name="connsiteY9" fmla="*/ 66675 h 2152650"/>
                        <a:gd name="connsiteX10" fmla="*/ 194588 w 337463"/>
                        <a:gd name="connsiteY10" fmla="*/ 38100 h 2152650"/>
                        <a:gd name="connsiteX11" fmla="*/ 280313 w 337463"/>
                        <a:gd name="connsiteY11" fmla="*/ 0 h 2152650"/>
                        <a:gd name="connsiteX12" fmla="*/ 337463 w 337463"/>
                        <a:gd name="connsiteY12" fmla="*/ 0 h 21526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37463" h="2152650">
                          <a:moveTo>
                            <a:pt x="23138" y="2152650"/>
                          </a:moveTo>
                          <a:cubicBezTo>
                            <a:pt x="16788" y="2136775"/>
                            <a:pt x="4476" y="2122118"/>
                            <a:pt x="4088" y="2105025"/>
                          </a:cubicBezTo>
                          <a:cubicBezTo>
                            <a:pt x="-2525" y="1814043"/>
                            <a:pt x="-4157" y="1840170"/>
                            <a:pt x="23138" y="1676400"/>
                          </a:cubicBezTo>
                          <a:cubicBezTo>
                            <a:pt x="40150" y="1438228"/>
                            <a:pt x="39759" y="1503113"/>
                            <a:pt x="23138" y="1143000"/>
                          </a:cubicBezTo>
                          <a:cubicBezTo>
                            <a:pt x="19758" y="1069777"/>
                            <a:pt x="4088" y="923925"/>
                            <a:pt x="4088" y="923925"/>
                          </a:cubicBezTo>
                          <a:cubicBezTo>
                            <a:pt x="7263" y="723900"/>
                            <a:pt x="4923" y="523711"/>
                            <a:pt x="13613" y="323850"/>
                          </a:cubicBezTo>
                          <a:cubicBezTo>
                            <a:pt x="14485" y="303788"/>
                            <a:pt x="21524" y="283408"/>
                            <a:pt x="32663" y="266700"/>
                          </a:cubicBezTo>
                          <a:cubicBezTo>
                            <a:pt x="45363" y="247650"/>
                            <a:pt x="63523" y="231270"/>
                            <a:pt x="70763" y="209550"/>
                          </a:cubicBezTo>
                          <a:lnTo>
                            <a:pt x="89813" y="152400"/>
                          </a:lnTo>
                          <a:cubicBezTo>
                            <a:pt x="99739" y="122623"/>
                            <a:pt x="109365" y="85390"/>
                            <a:pt x="137438" y="66675"/>
                          </a:cubicBezTo>
                          <a:cubicBezTo>
                            <a:pt x="219330" y="12080"/>
                            <a:pt x="115718" y="77535"/>
                            <a:pt x="194588" y="38100"/>
                          </a:cubicBezTo>
                          <a:cubicBezTo>
                            <a:pt x="229117" y="20835"/>
                            <a:pt x="231166" y="0"/>
                            <a:pt x="280313" y="0"/>
                          </a:cubicBezTo>
                          <a:lnTo>
                            <a:pt x="337463" y="0"/>
                          </a:lnTo>
                        </a:path>
                      </a:pathLst>
                    </a:custGeom>
                    <a:noFill/>
                    <a:ln w="76200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88" name="그룹 87"/>
                  <p:cNvGrpSpPr/>
                  <p:nvPr/>
                </p:nvGrpSpPr>
                <p:grpSpPr>
                  <a:xfrm>
                    <a:off x="4690308" y="1858693"/>
                    <a:ext cx="2323770" cy="2838181"/>
                    <a:chOff x="4690308" y="1858693"/>
                    <a:chExt cx="2323770" cy="2838181"/>
                  </a:xfrm>
                </p:grpSpPr>
                <p:sp>
                  <p:nvSpPr>
                    <p:cNvPr id="94" name="다이아몬드 93"/>
                    <p:cNvSpPr/>
                    <p:nvPr/>
                  </p:nvSpPr>
                  <p:spPr>
                    <a:xfrm rot="20210396">
                      <a:off x="4690308" y="1858693"/>
                      <a:ext cx="353492" cy="608986"/>
                    </a:xfrm>
                    <a:prstGeom prst="diamond">
                      <a:avLst/>
                    </a:prstGeom>
                    <a:solidFill>
                      <a:srgbClr val="00B0F0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5" name="다이아몬드 94"/>
                    <p:cNvSpPr/>
                    <p:nvPr/>
                  </p:nvSpPr>
                  <p:spPr>
                    <a:xfrm rot="21497721">
                      <a:off x="5077191" y="2443368"/>
                      <a:ext cx="326529" cy="562534"/>
                    </a:xfrm>
                    <a:prstGeom prst="diamond">
                      <a:avLst/>
                    </a:prstGeom>
                    <a:solidFill>
                      <a:srgbClr val="00B0F0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6" name="다이아몬드 95"/>
                    <p:cNvSpPr/>
                    <p:nvPr/>
                  </p:nvSpPr>
                  <p:spPr>
                    <a:xfrm rot="1887407">
                      <a:off x="5729872" y="2750586"/>
                      <a:ext cx="326529" cy="562534"/>
                    </a:xfrm>
                    <a:prstGeom prst="diamond">
                      <a:avLst/>
                    </a:prstGeom>
                    <a:solidFill>
                      <a:srgbClr val="00B0F0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7" name="다이아몬드 96"/>
                    <p:cNvSpPr/>
                    <p:nvPr/>
                  </p:nvSpPr>
                  <p:spPr>
                    <a:xfrm rot="17141842">
                      <a:off x="5410996" y="1925055"/>
                      <a:ext cx="353492" cy="608986"/>
                    </a:xfrm>
                    <a:prstGeom prst="diamond">
                      <a:avLst/>
                    </a:prstGeom>
                    <a:solidFill>
                      <a:srgbClr val="00B0F0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8" name="다이아몬드 97"/>
                    <p:cNvSpPr/>
                    <p:nvPr/>
                  </p:nvSpPr>
                  <p:spPr>
                    <a:xfrm rot="17141842">
                      <a:off x="6532839" y="3481335"/>
                      <a:ext cx="353492" cy="608986"/>
                    </a:xfrm>
                    <a:prstGeom prst="diamond">
                      <a:avLst/>
                    </a:prstGeom>
                    <a:solidFill>
                      <a:srgbClr val="00B0F0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9" name="다이아몬드 98"/>
                    <p:cNvSpPr/>
                    <p:nvPr/>
                  </p:nvSpPr>
                  <p:spPr>
                    <a:xfrm rot="12416850">
                      <a:off x="6352493" y="4087888"/>
                      <a:ext cx="353492" cy="608986"/>
                    </a:xfrm>
                    <a:prstGeom prst="diamond">
                      <a:avLst/>
                    </a:prstGeom>
                    <a:solidFill>
                      <a:srgbClr val="00B0F0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0" name="다이아몬드 99"/>
                    <p:cNvSpPr/>
                    <p:nvPr/>
                  </p:nvSpPr>
                  <p:spPr>
                    <a:xfrm rot="19323175">
                      <a:off x="6312037" y="2477201"/>
                      <a:ext cx="283076" cy="487675"/>
                    </a:xfrm>
                    <a:prstGeom prst="diamond">
                      <a:avLst/>
                    </a:prstGeom>
                    <a:solidFill>
                      <a:srgbClr val="00B0F0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1" name="다이아몬드 100"/>
                    <p:cNvSpPr/>
                    <p:nvPr/>
                  </p:nvSpPr>
                  <p:spPr>
                    <a:xfrm rot="19323175">
                      <a:off x="6011589" y="3298026"/>
                      <a:ext cx="283076" cy="487675"/>
                    </a:xfrm>
                    <a:prstGeom prst="diamond">
                      <a:avLst/>
                    </a:prstGeom>
                    <a:solidFill>
                      <a:srgbClr val="00B0F0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89" name="그룹 88"/>
                  <p:cNvGrpSpPr/>
                  <p:nvPr/>
                </p:nvGrpSpPr>
                <p:grpSpPr>
                  <a:xfrm>
                    <a:off x="4233073" y="1332298"/>
                    <a:ext cx="3284053" cy="3047979"/>
                    <a:chOff x="1204123" y="1351348"/>
                    <a:chExt cx="3284053" cy="3047979"/>
                  </a:xfrm>
                </p:grpSpPr>
                <p:pic>
                  <p:nvPicPr>
                    <p:cNvPr id="90" name="Picture 2" descr="ê´ë ¨ ì´ë¯¸ì§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4917" t="29696" r="8893" b="16054"/>
                    <a:stretch/>
                  </p:blipFill>
                  <p:spPr bwMode="auto">
                    <a:xfrm rot="20210396">
                      <a:off x="3424226" y="2551452"/>
                      <a:ext cx="1063950" cy="101261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91" name="Picture 2" descr="ê´ë ¨ ì´ë¯¸ì§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518" t="31667" r="55291" b="13333"/>
                    <a:stretch/>
                  </p:blipFill>
                  <p:spPr bwMode="auto">
                    <a:xfrm rot="21026456">
                      <a:off x="1204123" y="2788668"/>
                      <a:ext cx="1063951" cy="102661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92" name="Picture 2" descr="ê´ë ¨ ì´ë¯¸ì§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518" t="31667" r="55291" b="13333"/>
                    <a:stretch/>
                  </p:blipFill>
                  <p:spPr bwMode="auto">
                    <a:xfrm rot="1100703">
                      <a:off x="2271114" y="3372708"/>
                      <a:ext cx="1063951" cy="102661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93" name="Picture 2" descr="ê´ë ¨ ì´ë¯¸ì§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4917" t="29696" r="8893" b="16054"/>
                    <a:stretch/>
                  </p:blipFill>
                  <p:spPr bwMode="auto">
                    <a:xfrm rot="15710396">
                      <a:off x="2799061" y="1377013"/>
                      <a:ext cx="1063950" cy="101261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</p:grpSp>
        <p:cxnSp>
          <p:nvCxnSpPr>
            <p:cNvPr id="42" name="직선 화살표 연결선 41"/>
            <p:cNvCxnSpPr/>
            <p:nvPr/>
          </p:nvCxnSpPr>
          <p:spPr>
            <a:xfrm>
              <a:off x="-2626232" y="3641032"/>
              <a:ext cx="1818609" cy="43542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/>
            <p:nvPr/>
          </p:nvCxnSpPr>
          <p:spPr>
            <a:xfrm flipH="1">
              <a:off x="2568009" y="3469770"/>
              <a:ext cx="2767534" cy="16035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3339000" y="3568792"/>
              <a:ext cx="219483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/>
                <a:t>긴 줄기에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동그란 꽃 봉우리가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매달려 있는 형태</a:t>
              </a:r>
              <a:endParaRPr lang="ko-KR" alt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-4979518" y="4094806"/>
              <a:ext cx="322876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/>
                <a:t>꽃 봉오리 주변에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ko-KR" altLang="en-US" smtClean="0"/>
                <a:t>잎이 </a:t>
              </a:r>
              <a:r>
                <a:rPr lang="ko-KR" altLang="en-US" dirty="0" smtClean="0"/>
                <a:t>장식되어 있으나</a:t>
              </a:r>
              <a:endParaRPr lang="en-US" altLang="ko-KR" dirty="0" smtClean="0"/>
            </a:p>
            <a:p>
              <a:pPr algn="ctr"/>
              <a:r>
                <a:rPr lang="en-US" altLang="ko-KR" dirty="0" smtClean="0"/>
                <a:t>3</a:t>
              </a:r>
              <a:r>
                <a:rPr lang="ko-KR" altLang="en-US" smtClean="0"/>
                <a:t>단계 작물에 비해 수가 적다</a:t>
              </a:r>
              <a:r>
                <a:rPr lang="en-US" altLang="ko-KR" dirty="0" smtClean="0"/>
                <a:t>.</a:t>
              </a:r>
              <a:endParaRPr lang="ko-KR" altLang="en-US" dirty="0"/>
            </a:p>
          </p:txBody>
        </p:sp>
        <p:pic>
          <p:nvPicPr>
            <p:cNvPr id="56" name="Picture 6" descr="flower effect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633514" y="2070194"/>
              <a:ext cx="1798068" cy="2006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2" descr="ê´ë ¨ ì´ë¯¸ì§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272478" y="2272713"/>
              <a:ext cx="1772066" cy="1406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24" descr="ê´ë ¨ ì´ë¯¸ì§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586428" y="151321"/>
              <a:ext cx="1926825" cy="1926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26" descr="ê´ë ¨ ì´ë¯¸ì§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494359" y="189186"/>
              <a:ext cx="1923451" cy="192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extBox 59"/>
            <p:cNvSpPr txBox="1"/>
            <p:nvPr/>
          </p:nvSpPr>
          <p:spPr>
            <a:xfrm>
              <a:off x="-4904753" y="6918521"/>
              <a:ext cx="77476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/>
                <a:t>꽃 봉오리 및 잎사귀 재질은 아래와 같이 반투명한 </a:t>
              </a:r>
              <a:r>
                <a:rPr lang="ko-KR" altLang="en-US" dirty="0" err="1" smtClean="0"/>
                <a:t>이펙트</a:t>
              </a:r>
              <a:r>
                <a:rPr lang="ko-KR" altLang="en-US" dirty="0" smtClean="0"/>
                <a:t> 느낌의 재질로</a:t>
              </a:r>
              <a:r>
                <a:rPr lang="en-US" altLang="ko-KR" dirty="0" smtClean="0"/>
                <a:t>,</a:t>
              </a:r>
            </a:p>
            <a:p>
              <a:pPr algn="ctr"/>
              <a:r>
                <a:rPr lang="ko-KR" altLang="en-US" dirty="0" smtClean="0"/>
                <a:t>중간중간 </a:t>
              </a:r>
              <a:r>
                <a:rPr lang="ko-KR" altLang="en-US" dirty="0" err="1" smtClean="0"/>
                <a:t>반짝이를</a:t>
              </a:r>
              <a:r>
                <a:rPr lang="ko-KR" altLang="en-US" dirty="0" smtClean="0"/>
                <a:t> 뿌려 놓은 듯 반짝 </a:t>
              </a:r>
              <a:r>
                <a:rPr lang="ko-KR" altLang="en-US" dirty="0" err="1" smtClean="0"/>
                <a:t>거린다</a:t>
              </a:r>
              <a:r>
                <a:rPr lang="en-US" altLang="ko-KR" dirty="0" smtClean="0"/>
                <a:t>.</a:t>
              </a:r>
              <a:endParaRPr lang="ko-KR" altLang="en-US" dirty="0"/>
            </a:p>
          </p:txBody>
        </p:sp>
        <p:pic>
          <p:nvPicPr>
            <p:cNvPr id="61" name="Picture 2" descr="flower effect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24882" y="7720424"/>
              <a:ext cx="4639549" cy="2174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2" descr="flower effect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4666" y="7720424"/>
              <a:ext cx="3479665" cy="2174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4331" y="7720423"/>
              <a:ext cx="3883552" cy="2174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6" descr="flower effect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95" y="9895211"/>
              <a:ext cx="4429371" cy="24878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10" descr="flower effect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24882" y="9895212"/>
              <a:ext cx="3158377" cy="2487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16" descr="flower effect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866" y="9895209"/>
              <a:ext cx="3158377" cy="2487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7" name="직선 화살표 연결선 66"/>
            <p:cNvCxnSpPr/>
            <p:nvPr/>
          </p:nvCxnSpPr>
          <p:spPr>
            <a:xfrm flipH="1" flipV="1">
              <a:off x="1552853" y="4101859"/>
              <a:ext cx="1619249" cy="358140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/>
            <p:cNvCxnSpPr/>
            <p:nvPr/>
          </p:nvCxnSpPr>
          <p:spPr>
            <a:xfrm flipH="1">
              <a:off x="1019453" y="-622541"/>
              <a:ext cx="1314449" cy="241935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-1129914" y="-948678"/>
              <a:ext cx="5450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/>
                <a:t>꽃 봉우리의 </a:t>
              </a:r>
              <a:r>
                <a:rPr lang="ko-KR" altLang="en-US" dirty="0" smtClean="0"/>
                <a:t>노랑</a:t>
              </a:r>
              <a:r>
                <a:rPr lang="en-US" altLang="ko-KR" dirty="0" smtClean="0"/>
                <a:t>&amp;</a:t>
              </a:r>
              <a:r>
                <a:rPr lang="ko-KR" altLang="en-US" smtClean="0"/>
                <a:t>주황색을 </a:t>
              </a:r>
              <a:r>
                <a:rPr lang="ko-KR" altLang="en-US" dirty="0" smtClean="0"/>
                <a:t>메인 색으로 사용한다</a:t>
              </a:r>
              <a:r>
                <a:rPr lang="en-US" altLang="ko-KR" dirty="0" smtClean="0"/>
                <a:t>.</a:t>
              </a:r>
              <a:endParaRPr lang="ko-KR" altLang="en-US" dirty="0"/>
            </a:p>
          </p:txBody>
        </p:sp>
        <p:grpSp>
          <p:nvGrpSpPr>
            <p:cNvPr id="77" name="그룹 76"/>
            <p:cNvGrpSpPr/>
            <p:nvPr/>
          </p:nvGrpSpPr>
          <p:grpSpPr>
            <a:xfrm>
              <a:off x="5533832" y="-310812"/>
              <a:ext cx="6445287" cy="7360702"/>
              <a:chOff x="-8437651" y="748238"/>
              <a:chExt cx="6445287" cy="7360702"/>
            </a:xfrm>
          </p:grpSpPr>
          <p:pic>
            <p:nvPicPr>
              <p:cNvPr id="78" name="Picture 4" descr="Midsummer Fairies - Lantern: 8.5x11 Art Print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388958" y="748238"/>
                <a:ext cx="2396594" cy="31019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Picture 6" descr="Inspired by Shakespeares A Midsummer Nights Dream, the Midsummer Fairies series celebrates the beauty of nature as only the wee folk can. The Bluebell Fairy lulls her queen to sleep with a sweet flower chorus. Her skirt is of curling petals and sprightly ribbons and her hair is tied in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6585353" y="815896"/>
                <a:ext cx="2174875" cy="28149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" name="Picture 8" descr="A Flower Fairy Alphabet #1 (ìì¬ë¦¬ ë©ë¦¬ë°ì»¤) : ë¤ì´ë² ë¸ë¡ê·¸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8436308" y="780657"/>
                <a:ext cx="1927812" cy="29392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그림 80"/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942851" y="3637763"/>
                <a:ext cx="1747400" cy="2026984"/>
              </a:xfrm>
              <a:prstGeom prst="rect">
                <a:avLst/>
              </a:prstGeom>
            </p:spPr>
          </p:pic>
          <p:pic>
            <p:nvPicPr>
              <p:cNvPr id="82" name="그림 81"/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690251" y="3637763"/>
                <a:ext cx="1747400" cy="2026984"/>
              </a:xfrm>
              <a:prstGeom prst="rect">
                <a:avLst/>
              </a:prstGeom>
            </p:spPr>
          </p:pic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8437651" y="3637763"/>
                <a:ext cx="1747400" cy="2026984"/>
              </a:xfrm>
              <a:prstGeom prst="rect">
                <a:avLst/>
              </a:prstGeom>
            </p:spPr>
          </p:pic>
          <p:pic>
            <p:nvPicPr>
              <p:cNvPr id="84" name="그림 83"/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8437651" y="5753983"/>
                <a:ext cx="1747400" cy="2354957"/>
              </a:xfrm>
              <a:prstGeom prst="rect">
                <a:avLst/>
              </a:prstGeom>
            </p:spPr>
          </p:pic>
          <p:pic>
            <p:nvPicPr>
              <p:cNvPr id="85" name="그림 84"/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690251" y="5753983"/>
                <a:ext cx="1747400" cy="2354957"/>
              </a:xfrm>
              <a:prstGeom prst="rect">
                <a:avLst/>
              </a:prstGeom>
            </p:spPr>
          </p:pic>
          <p:pic>
            <p:nvPicPr>
              <p:cNvPr id="86" name="그림 85"/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943920" y="5753982"/>
                <a:ext cx="1865685" cy="2354957"/>
              </a:xfrm>
              <a:prstGeom prst="rect">
                <a:avLst/>
              </a:prstGeom>
            </p:spPr>
          </p:pic>
        </p:grpSp>
        <p:pic>
          <p:nvPicPr>
            <p:cNvPr id="2050" name="Picture 2" descr="ë¸ë ë°±í©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84" t="3675" r="3510" b="4794"/>
            <a:stretch/>
          </p:blipFill>
          <p:spPr bwMode="auto">
            <a:xfrm>
              <a:off x="-4232212" y="-2945939"/>
              <a:ext cx="2752150" cy="1898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96938" y="-2993149"/>
              <a:ext cx="2510392" cy="1882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ê´ë ¨ ì´ë¯¸ì§"/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454" y="-3038471"/>
              <a:ext cx="2466975" cy="1847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ì£¼í© ë°±í©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0429" y="-3087995"/>
              <a:ext cx="2646414" cy="19848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ê´ë ¨ ì´ë¯¸ì§"/>
            <p:cNvPicPr>
              <a:picLocks noChangeAspect="1" noChangeArrowheads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8118" y="-3086100"/>
              <a:ext cx="2717595" cy="2038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52240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3721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100" y="0"/>
            <a:ext cx="381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ï¼ç´«é½è±ã®ç°ªï¼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100" y="0"/>
            <a:ext cx="53721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ãåè²©ããåèå­é¢¨ãç´«é½è±å¯å¤©ã®ãã¢ã¹ï¼ä¸­ãµã¤ãºï¼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95875" y="0"/>
            <a:ext cx="50958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Lovely Blue Resins.  é¨æ¿¡ãããããã®ãã¬ãã¿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1400"/>
            <a:ext cx="53721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 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4200" y="0"/>
            <a:ext cx="4762500" cy="714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9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glass leaf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5" r="16119"/>
          <a:stretch/>
        </p:blipFill>
        <p:spPr bwMode="auto">
          <a:xfrm>
            <a:off x="1" y="-1"/>
            <a:ext cx="3506894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glass leaf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895" y="0"/>
            <a:ext cx="364631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ass leaf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05" y="-1"/>
            <a:ext cx="28956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glass leaf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0"/>
            <a:ext cx="3866527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ë¸ë ë°±í©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4" t="3675" r="3510" b="4794"/>
          <a:stretch/>
        </p:blipFill>
        <p:spPr bwMode="auto">
          <a:xfrm>
            <a:off x="73088" y="3645361"/>
            <a:ext cx="2752150" cy="1898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ê´ë ¨ ì´ë¯¸ì§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362" y="3598151"/>
            <a:ext cx="2510392" cy="188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ê´ë ¨ ì´ë¯¸ì§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754" y="3552829"/>
            <a:ext cx="2466975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ì£¼í© ë°±í©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729" y="3503305"/>
            <a:ext cx="2646414" cy="1984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ê´ë ¨ ì´ë¯¸ì§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3418" y="3505200"/>
            <a:ext cx="2717595" cy="203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yellow milky way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14" y="5815911"/>
            <a:ext cx="1392750" cy="74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yellow milky wayì ëí ì´ë¯¸ì§ ê²ìê²°ê³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140" y="5807824"/>
            <a:ext cx="1027592" cy="131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ê´ë ¨ ì´ë¯¸ì§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732" y="5807824"/>
            <a:ext cx="1390262" cy="83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ê´ë ¨ ì´ë¯¸ì§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89"/>
          <a:stretch/>
        </p:blipFill>
        <p:spPr bwMode="auto">
          <a:xfrm>
            <a:off x="89993" y="5811872"/>
            <a:ext cx="992821" cy="130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ê´ë ¨ ì´ë¯¸ì§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019" y="5807824"/>
            <a:ext cx="3738121" cy="97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67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1632770" cy="3448051"/>
            <a:chOff x="0" y="0"/>
            <a:chExt cx="11632770" cy="3448051"/>
          </a:xfrm>
        </p:grpSpPr>
        <p:pic>
          <p:nvPicPr>
            <p:cNvPr id="3074" name="Picture 2" descr="ìì í ê½,ê½,ë²ê¹¨ë©êµ´,ë°±í©,ç½ç¾å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496406" cy="3448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Deanne_Fortnam_24 -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6406" y="1"/>
              <a:ext cx="2928105" cy="3448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 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4511" y="1"/>
              <a:ext cx="3262504" cy="3448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Ð¤Ð¾ÑÐ¾, Ð°Ð²ÑÐ¾Ñ Soloveika Ð½Ð° Ð¯Ð½Ð´ÐµÐºÑ.Ð¤Ð¾ÑÐºÐ°Ñ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7016" y="1"/>
              <a:ext cx="2945754" cy="3448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82" name="Picture 10" descr=" 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43" y="3362228"/>
            <a:ext cx="2509150" cy="351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 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289" y="3362228"/>
            <a:ext cx="2051378" cy="351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ê´ë ¨ ì´ë¯¸ì§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667" y="3362227"/>
            <a:ext cx="2658085" cy="351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870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</TotalTime>
  <Words>87</Words>
  <Application>Microsoft Office PowerPoint</Application>
  <PresentationFormat>와이드스크린</PresentationFormat>
  <Paragraphs>25</Paragraphs>
  <Slides>12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안명선</dc:creator>
  <cp:lastModifiedBy>안명선</cp:lastModifiedBy>
  <cp:revision>36</cp:revision>
  <dcterms:created xsi:type="dcterms:W3CDTF">2019-05-31T03:06:56Z</dcterms:created>
  <dcterms:modified xsi:type="dcterms:W3CDTF">2019-07-04T05:34:32Z</dcterms:modified>
</cp:coreProperties>
</file>